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</p:sldMasterIdLst>
  <p:notesMasterIdLst>
    <p:notesMasterId r:id="rId19"/>
  </p:notesMasterIdLst>
  <p:handoutMasterIdLst>
    <p:handoutMasterId r:id="rId20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AB2065D-11F3-40E5-9077-2BBD1CFBB01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EC974DD-D033-42E3-979E-9DE98CC9FC4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828757-1F1D-4BEE-9074-270AF28C277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915CF-1B04-4209-8667-DFE60FCB99E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283DA6F-9C14-4709-9BB5-30FB6A658BD5}" type="slidenum">
              <a:t>‹#›</a:t>
            </a:fld>
            <a:endParaRPr lang="ru-RU" sz="14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95688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4B447A-82D8-4620-94D6-1E3623491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05ADAD4-8CD3-41A6-8E09-EFF836D067F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>
            <a:extLst>
              <a:ext uri="{FF2B5EF4-FFF2-40B4-BE49-F238E27FC236}">
                <a16:creationId xmlns:a16="http://schemas.microsoft.com/office/drawing/2014/main" id="{2FC47EE3-6843-4F6F-B337-9ECD3E3539F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32564F-0B5A-4586-A1F5-C7398133FE5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33FD2C-058C-4922-A04F-598033DA0AE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6CD6CC-A244-4D46-8640-992A8589B0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fld id="{86E90A62-D87C-49A7-BB16-345CE484466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44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ru-R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Noto Sans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3A5265-06DA-4C60-ADE2-B6F82F1199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F78AC6-A4FE-4EF9-ACB7-BF15FF5CFFF2}" type="slidenum">
              <a:t>1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7491978-2385-4E44-BCBB-0DB34B6FED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DAF6073-96F5-4DC5-802C-8D245719B0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517A1E-90CC-4988-B696-1B42CE4C27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972553-0573-441A-B26F-511A12BE4D57}" type="slidenum">
              <a:t>2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EDF1112-E1E9-403B-A546-949D09A7A3B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3C9F430-190F-42EC-B21C-2F3676AC84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8CC035-2463-4DB8-A581-2A495E8852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CD1C39E-BC1D-450C-A560-17B94A5BCF24}" type="slidenum">
              <a:t>3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F9CAFBC-4163-4D4E-8A76-E2FD0AF51D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FF107B7-430F-4004-A635-C25B60DA3E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6BEDC1-1B15-43F6-B702-FB6B6D4999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2D67444-A0EA-4E30-A434-1CCFE431644E}" type="slidenum">
              <a:t>4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0A3CCAA-E7A0-451F-9DB3-95F2F97097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0F40B63-2DA4-4146-9371-09DB42751A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C98535-0EFC-4142-9E9A-C7F05C4E34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826EB09-A0CE-404A-BFA9-E49924EFC4B8}" type="slidenum">
              <a:t>5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E9C6953-49B1-488F-873F-D5C486F5E6F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F249483-E98D-425A-B3C7-D49773B7D7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DBC767-5D0D-4B21-AD6E-5752E289AF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291342-6EC2-4FF9-B4F0-8744E1666D30}" type="slidenum">
              <a:t>6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2E4FDA6-6FFA-48D2-9C92-1FDAE4208A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4CE4B8F-8A07-42B2-8A39-0EF74BDB6A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F29B1E-6F00-44B0-B3F8-2FD1B1C7A3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656495B-1D58-49EA-9DEB-A02CAF963E96}" type="slidenum">
              <a:t>7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834D121-EB79-4005-9F61-D82B6B771B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A88657D-D397-4882-846A-5B1EEB2BB5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11BF69-570F-42FC-AC12-CE7D3B56BE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C3DA65E-0551-42ED-A8BB-CCEF545ECCBF}" type="slidenum">
              <a:t>8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8A7683-9902-4EE9-BC7E-5091B26376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58DA096-3638-48FA-A052-BFDEE96602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0BAAB4-D404-4712-8F0C-083353F6AC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26A82C0-6A7E-4B0A-83D6-C3C4418CBA00}" type="slidenum">
              <a:t>9</a:t>
            </a:fld>
            <a:endParaRPr lang="ru-RU"/>
          </a:p>
        </p:txBody>
      </p:sp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B20D622-CC3D-4471-B9FB-AEFF0E1D0C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D3618A1-5BDE-414E-9599-A03EAD360D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2C90A-CDEF-4297-82C8-D099EF62C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793A52-0617-4E14-AD21-9CD6617FC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BC101F-AF14-42CF-B2A0-58F66D2B00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24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DC6B5-6AF2-4D05-8604-7137D396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FB19DC2-5A8C-4AFC-9FC9-61BF18C25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D91995-E342-4998-836E-6F3CF8221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70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6CB752-BB20-4957-951F-FF337CD7F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468313"/>
            <a:ext cx="2312988" cy="508635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BAA590-3BD9-4B95-A18F-682419AB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468313"/>
            <a:ext cx="6786562" cy="50863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911F93-C974-4896-BC83-2EFA8BAFE3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80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5E47-277B-4BA5-A7E6-4A2AEC7C1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15CD9D-C587-4A82-BCE7-7E9C183B8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9B2002F-71B9-4E9C-AEEA-7F02306816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29F59F-DA5E-4EA3-822B-DB0BA39EB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B6611E1E-D4A4-44F4-8061-5DF3F65EA75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16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A32B9-0E0A-4C4D-9374-F9A4FD8C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4635EE-B3A2-4BC7-8594-A02EBECE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9991C9-52A1-46DC-ADA1-88D08A8CE7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BA089B-AEEF-449D-9C08-D91A8364CD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EA6A5DA0-90C0-48B3-9AE4-1018117F83A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816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08485-0654-4A56-807F-FD383827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DBFA17-614D-4D85-AEED-10A15CACD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84AD36-CCAC-4160-8033-A66D569831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05E2B9-9D1C-42A3-91B2-9D3C061BDB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8DC7DED-D954-4B70-8D21-28878067C1B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797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0B5BA3-2A2E-425C-B799-B9565B8A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D99C01-C4F8-4CCF-9731-E034020DC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00225"/>
            <a:ext cx="3005137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5BE06A-7F8B-4B46-9238-6B88D1FA9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5850" y="1800225"/>
            <a:ext cx="3005138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5AE8ED-74A6-411C-AB28-3CE77E6E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FA273C-C3B3-451F-8783-8EB5EFC1C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3559746-968A-4FC2-969A-4575ACD02DA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184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22336B-6740-4D73-B770-BC9A1B50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430677-DEBB-44A3-A20E-F86BD930D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DBF1BA-34F0-4830-B931-B4EA8EA97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A7CD82-056A-44DD-82BB-B625DED9F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3689E4B-F1B1-4F90-8B45-25507040E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60D09E6-1804-4474-B3D2-D6E492BFF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EFD9A12-5DF3-4882-9ADD-E8BE0D808C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84E2632-FFAA-4EC6-A8B4-1034F271CFB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758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16B320-B364-4023-ADDC-27605A15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A3E074A-D7B0-4C3C-B63A-8A942704FA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9C0724-BDF5-4903-992B-612080479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54873D1-1EDE-415E-A418-D69286CE461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27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7952ED5-8B75-45D3-86E6-65294A906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6984F5-BB4F-4E15-9908-7F1B08898A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AD561DBD-049E-43C4-810B-BC8318CD5DB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70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294A72-3AC8-4AB1-B9CB-A623C3F6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1A19A-853A-4903-8FD6-67387BB95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99ACA8-7223-4C1C-82DF-81E8253E0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57C08C-C090-453E-983A-116CE19BE5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7EA033-60E3-4E1E-B7BD-90569F3AE9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4918D2CD-CE51-4FE1-8FE8-7C1312AF970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70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069EE-892C-424C-AC0D-23BCEF01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D2B102-247A-4F5B-B212-01168AB2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78D9193-77F2-438D-BDAA-6F605788B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598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75644-0267-40E7-9ECF-04A257C3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D365BF3-7269-4388-A463-331606775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D3CA14-2808-4B5D-9A2C-5D7CC5603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8A4583-CF9C-4778-9597-656550343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3A3DB2-158E-432F-B1AB-C1C9E40392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D1FECABF-ED0C-4E21-8FF5-1D9AC39839A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273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14D2F-6828-4C16-93F6-2A701629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F51971-8F19-4BED-A190-B4B71F917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28656E-251E-4F90-931B-6EEE92DFAF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EAE509-BE29-438C-8AF1-4B7353C9E7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E49612C2-050D-4876-8A80-CED0275ED9D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151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01027B0-C915-42BB-B5CB-5B0223E3A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2338" y="468313"/>
            <a:ext cx="2266950" cy="46196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257F60-D651-4949-8AC6-6343F39BE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468313"/>
            <a:ext cx="6651625" cy="46196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F1B9F4-409F-4A7F-89C8-1DECC1EC8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C95300-73A3-4790-8129-F0301E899A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3F6F95F4-FB08-4EE1-B266-40B5D26B0E5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110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93F3A-6D4E-4CB0-824C-0A09D4F60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FB5097-4B1E-4E1F-A5C2-CB66578F8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2E44E5-8A7D-4D6E-B46D-3F45EBF5F2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45BD67-0C40-4A09-A8B6-56F5A5C35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5DDEF6FF-5C51-4F7C-BC36-BA28EC2341C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7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29EF5-4813-4DD0-9AA4-5BCD39D1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7C0971-8F4A-49D4-A7C2-8C0D4F4FF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95EA91-EA1A-4006-9373-38465A951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99E48F-7D3B-4F3D-AC1B-73CC86C16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5C4F4C7-B48C-43B4-9DAD-207D4753DC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53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1DA2-6D2A-451F-A116-C98587191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4FBFF-4683-4D9C-826E-F8E69B061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AAD723-3FD8-4400-92DF-F7206D1EEF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D3A1DD-72A4-4F57-80F3-670251EE4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5ECE520-4D13-4C45-9B5A-DED7C7CAF42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46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13F9A-0DB4-4CF5-B875-01D5434D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FF5053-028C-4D82-8D02-C7116902C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0475" y="1800225"/>
            <a:ext cx="4062413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07DB71-1AF1-45F3-809C-9974AB4FC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5288" y="1800225"/>
            <a:ext cx="4064000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7AF80-0748-468E-BE6C-312B4E59C6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37F587-5E03-44FE-9209-BDC06C88E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4858049-83A1-48DE-9565-B97914248BF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248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EB125-E07B-4458-A760-D8ED31305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06062F-00EA-41C0-8138-056C22ACD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FD5D8B-030C-428D-9D10-675A427AA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70A552-AF94-4CE1-8C40-B3B23BF2D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E38F77-F222-4CC4-88D9-6457F48B5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FB945DE4-225C-404D-A377-E875EAFA4E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0C511CA-FCD8-4526-9B3A-5BAC59D0F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73F2A7C4-47CA-4A8B-B754-3AC2BA262B5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655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7EEF5F-42F7-4B88-86A9-689D3DC3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4C9E54-6D75-4E33-87AD-FA8FC54A8D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A39572-4DED-4257-8C63-7C1689DD3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ED470C9C-8435-4389-B5F5-F2D5A845ED4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475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3192049-A054-42A7-9567-B4C7BE4AF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A3C8A8-6F50-434C-9475-26F216C8FC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AFDF4DBA-16CD-4E0C-99DB-1E69B7B325B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4497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E601C-D7BE-4C85-9E13-31248F5E3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86C8D0-AA72-4D13-A2F7-1ED506B16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448E25-6902-4910-8485-DE3BF4D2D8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0471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98440-52E7-4D32-8336-1E8E8D05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1FB7FE-D577-4623-B8F1-061D3674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78AE53-BF76-4DF1-ABD0-99183CE02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45BE4F-32A6-47EF-8AA8-356933B188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903DBC-4F1D-4B1A-BC3C-DC2B22BA01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DDAA993C-8E41-42F4-8167-989542681A14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2783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FB478-29D8-4750-880B-B250F310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FEE915-509A-49BB-92B6-C1C7854E3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0C69A0-658F-4091-93C4-7830686A5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8E122F-9309-4B92-9A58-0FBEE08A6F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71836D-22F6-498C-A93F-EA0708B4E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3C3D362-7423-4581-AA27-7684D7EABDA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831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6CA7B-14D9-4A33-9BBF-6FAD2A2A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478913-C2B4-4E5B-B537-50FFF2CB1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3459B2-7E3E-4087-B6E6-0CFF77A6F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9C209C-BF28-43E4-801B-F38038D2F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BF61CC79-E4A6-4BB2-88C4-B0C0FBBEDD1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634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14018DA-7F61-4EA3-8B0E-CCA502842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470775" y="468313"/>
            <a:ext cx="2068513" cy="46196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2E273C-2371-457B-9C3A-6B5A5480B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60475" y="468313"/>
            <a:ext cx="6057900" cy="46196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34E51E1-7169-4DCE-B509-2BD6899975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FB88C7-9C85-4B98-B6C1-9EF531B4B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3BF2CA82-D9EF-49F8-97BF-F3226AB9805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6649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39CEA-530B-4CC1-BEC2-5882EC575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A17E53-32E1-4742-A154-D95D5DB95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C3FC66-7656-43D7-A8DB-F90EE5FAB1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6CA805-CAE7-40CF-AFEE-EC216F53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703ED2A1-0457-4449-8613-63EF5D16915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4901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A72F2-A357-425F-A072-8EC1CF74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8D0BF6-0DC4-46A8-9918-D453FD1AC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8DE7AD-00B2-411D-9F93-F7C0F4380C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E07D80C-35CF-4A57-9839-DA407092E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22E2C7B-3939-4F43-822B-B444BD77020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1457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028E6-80D5-4D3A-885B-9FD08F55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8A77A9-647F-4B51-9446-B54B29FA6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0ABCB4-4F13-4D15-BDF3-14FB3FDF2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9083A8-73A7-4D24-B1F1-93B2B92884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B611D50D-2EBD-44D9-AB4C-CFBED21178C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409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3E1ED9-FA4D-479A-8676-14A63DCE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94DBE5-8E8B-44AF-A704-E6B7B92ED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00225"/>
            <a:ext cx="4459287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97F6C71-3A4F-4B85-AC9E-E6B7F6D38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0000" y="1800225"/>
            <a:ext cx="4459288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04496D-C955-4266-9F03-C64C8EFD26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A84C24-2462-463C-BC66-74E2CC1BC9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3E58780-ABBB-40F3-A4C6-47DC3FDAE97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023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995E9-81F8-48C2-A4F8-2EAF2D47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A21663-818F-43AF-A817-3113B0864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9E9707-182F-4ECE-BBEC-7D0C04169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65A389C-4484-4665-98B7-D505E80FF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DC6EB59-678F-41E6-BEAA-691017939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70FA403-5D7E-4C7E-8C23-B3D8C23D3C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5F0D349-18CA-470F-8B76-205927AB3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46A7C296-853B-4E4C-9576-DBC988FEDAB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4724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FBEDE-88C3-4AEF-A9EE-D0F97E79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A1891F0-41E0-4931-9632-7B750564CC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B4CFEF-92FB-411E-9540-854F848495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04B2973-DBFF-4955-8CC1-4453C4FC04D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7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37244-ED45-43B9-B976-258EBCC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DB6CDE-7D44-4987-B989-85A2BD819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468313"/>
            <a:ext cx="4495800" cy="3635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83356E-6E74-46C0-8012-64967ADE1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513" y="468313"/>
            <a:ext cx="4495800" cy="3635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D6B177-FE92-42B2-91CB-9A4B0997B1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3213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45D432D-43ED-493A-93A4-66AD50504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135024-828C-4088-88F6-33BB9F6B42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9C814F4A-1519-4553-B94F-974C5B7F32C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1598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12EC7-409C-43B2-8D2E-438A27D0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471772-1DF7-41AD-BB0A-4788A83C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E0E888-09C3-4E76-9EEE-9191791C0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00478C-03F6-4CAA-A0F7-A9DAD907FB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C2A581-7CDE-4284-B528-B688B25E0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51AA52D-D35E-4544-A70E-FFE3530DCD2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0523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1A1E9-7896-414C-9443-C78125D8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D582BEA-8AF5-430C-92A3-D8026B227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D61655-7BE2-41FC-8D72-0CBDACA4D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77A29C-FBBC-440F-8935-CAD478C6A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C1AEF1-9822-40C9-8306-1959F0BC27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67EAFC56-C15C-477A-A0D6-C0FA4599234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136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EB5E0-D62F-40FC-B1D3-EC9D7931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B04627-F3A7-4DEB-87EB-03CF2AD72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865C61-F97C-44DE-B35F-AB6FFC6D1A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238F50-6482-4C42-ADA4-B67BB14B20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77A7E11E-E118-4952-9531-A3A4567379F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2199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032B185-9287-44B0-AFAD-DEBA6E310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2338" y="468313"/>
            <a:ext cx="2266950" cy="46196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5F3AB7-29A0-416F-A988-198DAE652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468313"/>
            <a:ext cx="6651625" cy="46196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731C14-30AE-463B-A77A-9DB584EC5E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BAADA4-9CE8-449A-BAD4-14EFC634A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E0E05624-FE11-4257-9B14-7D9850A4829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6324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40ED3-8743-4841-ADC4-9F2C78AFB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4F12FC-40B1-414D-8788-CBAFFFCAB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BE1235-64BF-42DD-8FD4-869632EFC3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3EE2484-AF12-45D0-BCD3-C23E2583DC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74A45EB7-D359-421E-B194-B19E461A061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7473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E7575-D313-4705-BD9E-C543F39B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4E5156-1ED3-4216-BA15-E72D9376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1A14FA4-537C-4101-A429-4E2BC35CB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09F824-6D01-493A-8B71-D26EADD41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995A646A-5D62-4F01-84CC-4241CBC5A25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9703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40E4D-36BA-44AB-BE80-8BEE85FB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42FE0-5D82-42D2-8265-C04997C5E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D00C695-A9B3-4717-9B70-DCBA0290C3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D10D4E-D20A-4CC1-BD88-A21D0E9715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F81E60C-D6D0-4992-BE30-26D29838F54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7297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B1110-5C1F-4817-9848-FEF495DD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CD544A-8A4E-4CD1-A04A-A76109E05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00225"/>
            <a:ext cx="4459287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FC9F6A-2207-4649-BA88-5372556C7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0000" y="1800225"/>
            <a:ext cx="4459288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F7B4B2-264A-4916-AC2A-CB0E185B71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527E75-A015-4E4B-A006-255412383B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D2E34AD0-7E61-4C63-B99D-EB3906DDF18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21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0DB8C-B699-44CB-B554-CC8DB523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2901D1-E78B-4012-B1FD-0CE5C8F5F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7189E6-E518-4F83-AB86-01EC93C0F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6972D7-6DAB-4E99-980B-E3D3CA8EA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C19BB9C-A98F-4750-BCCA-C2CC43D13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3652F59-86D6-4C8F-97F6-AA92CE6E7C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95D6F1F-D2B0-4A6A-96FD-DCE417EDD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F3AEC64-01BF-48BE-BDF9-BEC17C11843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03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13869-52E4-4EEC-AC46-46E7AC72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E5E3F-992E-4AD2-A3E8-C3C679C1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51B60B-7EDD-4297-886E-E3BD44EDF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E640E0-0A1E-4D9A-9D02-D47AB11AB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770544-1157-4FFE-B879-74AE23355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FE96C6DB-CE6E-4AD8-BB80-42C5694631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0120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22EDF-25E3-404E-81C4-3CBFE4BB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BB12C0-99C8-4C79-AA1E-625CED0BC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020461-192E-43E2-A9FB-5715EB3E98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559FAAD2-1D40-46ED-A5AE-0909D2B569E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576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E84D659-16FC-4721-9EBA-D876D33F67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159FA1-4751-4A66-ABD2-2C39D6F4F7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13E5F562-72F7-40C9-BA50-052C9580914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7907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7CE71-20FE-4809-988F-163213B4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52E59F-0688-4281-A9F2-6DB092449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9421BD-9935-4F0B-9492-0180D80E2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4901E1-013A-47B1-A634-23981062F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D377FB-E8BC-41F4-9EBA-5F2180993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7AC4EF60-0A65-45A4-B9CC-619D5AD35BE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584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52CD0-CC7A-4408-9201-0A69120A1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8B7765-B61D-40F5-9F08-DD128BAA1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4EB835-0978-42B8-8A39-97E914354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8779A-AB73-4F29-A4C5-0B2AE2EC01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04B41B-56AF-4151-BC54-6A6522BD2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A97938D3-3977-4517-A082-58BD955B5E1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5379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70F0C-C725-4FC3-BBA5-455F7212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0EC36E-AB1D-4F0D-A673-495EBA8E5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936C6C-80EC-475E-B65B-AF7D6D2712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D029E0-E340-4899-8C7D-6B064D1F3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62865E7-B3D5-4295-8CD7-D26FD90B08A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2714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EB581A9-F1A7-485C-923C-566EA693B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2338" y="468313"/>
            <a:ext cx="2266950" cy="46196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8F0E14-AEAE-4263-B957-62075AFE5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468313"/>
            <a:ext cx="6651625" cy="46196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1D8527-5D40-452A-8D18-84DC9F54B2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5EC947-5A72-4E80-BFA4-8FDFC7F198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DF14955F-745D-42A6-A291-9DCF71E1BBC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825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D29E4-6545-48E4-AEED-A0C69D291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842C8F-FD31-48DC-91A8-8D8DAD10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F732B4-52C7-4715-B1C5-932E867EF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3A630-5F89-491B-83AA-F9823FEE9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66F671F-0053-48F5-B6DF-F418BD5DC89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494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668650-B8F2-4E47-B0B0-F1D6BA28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1206CB-7EC5-485C-A9A5-2FB1C4B0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1D5E5C-8CC4-4ADC-BA30-311BAA78FF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30A7DA-26A3-478C-A7BD-2BBF7189C0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7415E162-7B82-40D6-9AAF-81013D1A33D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3284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632C2C-48DE-45B4-B5A2-8CEC6ABB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EEFBDE-3F63-4A6A-AB3D-5B3D8F7B0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44A125-BC4C-41C6-88E0-85ECD73869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14FD61-B868-4583-A79C-ED3BB8532C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E82FC781-C1F3-4D37-9DF6-85B284873E7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0072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45284-9C37-43A5-83EE-DB85F181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FC5F89-F32A-4382-93E0-CE431FEDC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00225"/>
            <a:ext cx="4459287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9485D1-A159-4576-A708-5D67425B9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0000" y="1800225"/>
            <a:ext cx="4459288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33B138-C263-4B44-B10F-A5B33AF0A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2A49E4-826C-4FA0-9EDD-9C341A3E8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B4E32EAD-6ADD-4E99-9754-381AD2C1646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06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57C3D-41EA-4B67-8721-3DE75755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EBE8DCB-3609-4498-BC58-EBF852DA23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1612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CF525-F5BC-4953-911C-A628322D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2A7DCF-3E77-4428-8665-413B0B24B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FDB15A-1E32-4357-8FC1-10D4311E8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E801ED-8980-48A5-8A4D-760ED7789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D516B6-BD09-4343-AA9E-04E087891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ABA6C1F-5FA9-4CBC-970E-ED5179A21E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8E245B4-D552-4504-8E78-9D53A95EE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153FA66-FC6A-41FD-894B-582392AD10C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876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F3E64-84AF-45A6-A3E5-FBABD55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743739-9F0B-4DF3-8C51-BE66D8FBE2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27E8D8-C0A2-4A03-8BA8-BAF6811E1C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7BFD81F5-B06E-4509-9142-0746EB69C7F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4477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067B2D8-C772-4C2E-9277-7C7D0BD2D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4CC4C7-88AF-4027-B0C5-4B442A38E9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B5163F35-744F-4B0C-A875-E80C4633186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903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BC730-BDD1-4060-B98D-480714B4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1867A-E257-4818-B158-C60765A2D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9A0F9F-5C2E-4652-8097-5642A94EA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D5ED7-82D4-48CF-AB9B-31C747FED8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BF1F80-158C-49BA-BEC7-6FD40C300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F4456B3-6C8B-44E1-B068-61BA2AE46B44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2916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12972-B49B-4B52-8F31-6993133A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31CC59-D731-478B-BCF2-5B8E8A663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9FBF26-BA00-43DC-A6CC-83EAAA35D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1F30E2-9BA3-42B2-AE41-EDE58D183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BF7CD5-906B-4362-BAFA-67D8837235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D0768ECC-78E7-4E9A-AAA2-4C95B75AAB1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4776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E3616-43FE-4099-8FF0-1054A61C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6DF3C8-A301-448F-8B38-949048249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529681-6CA7-4BE6-8AAC-3F4E290675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033B5-61AE-4D81-AE6E-3E3F390FE3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7CFF44D-49D1-41EC-817F-A878E40E67C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1976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1CB1CD-903D-4517-B4A9-CC10BDEC2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2338" y="468313"/>
            <a:ext cx="2266950" cy="46196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B1B7EA-8900-4C85-931C-9674B5F14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468313"/>
            <a:ext cx="6651625" cy="46196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7E63F7-EAEE-49FF-B79A-EFD61141C4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59859A9-AB29-482A-A388-EC4E7ED68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F41CAF3-A5C1-4923-BB43-285844584BB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138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52B9D-9B8F-4C8B-A9A7-A759964F0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B5EF3A-CD59-473D-A479-04E46900B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07C9BE-78A4-4A80-AFA8-5A88EBB75E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870C7E-11FE-488A-8B72-5C3DA9B5C9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68942B7E-5B7F-4F38-BB37-76615E4E86D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1026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CF020-00C2-4240-BCB3-AEEBF480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A8DEC-4593-4DB5-BC2F-E8FDEB5E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D3D8D6-8C58-4D7E-A345-CFCD1A9A2B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BC0717-0DB6-4FD7-8F00-3DCF8A059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8CD8B84-874D-40A9-942F-AE3A9D62CAC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0473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46608-34A2-4BE6-9FA5-801FE3BA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F0561D-A324-4DE8-9DE7-E779667FA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84FD9D-991D-44B5-867A-BAF866612C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B8EE58-7CA9-488A-BF4C-2B7FD6BEFA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1D7501E-CF95-4AD5-8CC1-0FEC1A2544E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83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34414424-518F-4E51-83B0-C43C7140D9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305475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76ABE-062E-4471-A51D-E25A4146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0979A4-3649-4DDB-ABF5-F9D87F92D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4300" y="2160588"/>
            <a:ext cx="2209800" cy="19431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59DC3E-1696-4085-9ECA-C456EC306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0" y="2160588"/>
            <a:ext cx="2209800" cy="19431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204F4F-174E-4589-9513-A11E40A923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F8CFE8-DD64-475D-B34A-40B6DE826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4467BE1-0E74-4F50-BFE8-A9BA0DA305A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30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C8BB5-B5C7-4138-A9D7-44BBC855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E782FA-2EDB-4E48-B0F7-74B4CB588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79BA7A-C384-45F3-ABDB-7743D5CD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87C3D17-03C4-4FBD-8F5F-586B85D51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349E863-78B7-4F1B-B8BE-8A9DF4310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D90AE62-B23E-40DA-ADFB-0918E48F65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49CDB8F-EDAA-4BCB-8764-10695B4C9D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5DF1D309-BF7A-47CF-8FAD-47FEC8C03BC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5773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B54937-F673-4378-BF64-B69C56EF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C6F12B-DD29-4164-9E3F-6BFFCF51D3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261FF9-A01A-4D22-9F42-648589AA9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EFFE8C2-F3FB-4554-AB3E-E14E6F5E27D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4650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9D50949-4552-4A54-8ACB-A7A86D28AF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BB2A433-A25F-4CD0-9999-813386F39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571A8F7-94F9-4AFE-9E30-CC92A5B0BA1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0485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B8B1E-999E-46F0-8DE0-13FC2720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9345D9-23BF-42B8-8DE3-EDE5BCF7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EC6544-6D14-4B2C-B5CE-BB5A71468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2CBF92-BBAA-4299-93B2-AE5B0A3963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969015-D929-4ED7-AE20-3C0F6A4CA1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15E13B6-9EE0-43DE-A3C1-E806452B190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9434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55E44-D16A-43EA-AEB4-F2D7A313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47072D-B15F-46A1-8807-090A6B3C7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1AC54D-0038-4782-940D-3D49CAA91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4E494C-B0F5-49DE-8942-1F075901D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10173F-DC4D-4D39-953D-113AD60D2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3C9A4BB7-45AA-4C67-8EA2-15074F66185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8556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B847C-092B-426C-9FD9-B0394B78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7414388-C424-4D8A-99D3-B0B1118E5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2AFBBA-1C6D-49B2-86DC-2F859F1DFC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7B29E-76A0-466C-B12E-F4946636F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485A6C8-DF60-4BFA-8F49-181EEAD091E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9392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5C2C99-8DBF-417E-8AE6-D3090C89A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05713" y="468313"/>
            <a:ext cx="1933575" cy="36353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C1CB6D-9F1B-46AD-813D-F8490F7BC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00225" y="468313"/>
            <a:ext cx="5653088" cy="36353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879844-F509-4A4F-B136-1F4303F6B9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C40840-F687-4098-9CF8-D5C74FE969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9B28ECC-89F4-46B2-BA1B-AA0BF7EDA76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1058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7C4D7D-776D-4661-B18C-D035B7271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ACB1BA-8026-491E-950D-75BD9B670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7269312-4871-4E13-A1AE-6B24E3E6AC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30F3C9F-3446-4FC3-A714-F8A4BE79E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974D77B-6920-430F-9379-510C143D610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9534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9F4B9-04E4-4D43-B595-BA9977EA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D3F1A3-4A17-4B10-91AC-DB95405D5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30230D-5C60-4808-BDF4-A1FCFD4DF8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0024F9-06DE-4767-AE50-41E27BC38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6E9A56AC-9F49-4803-A5A2-EC471361904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9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DE81E-08E8-4863-879D-CC6E29A1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17817F-6D24-42E9-8DEA-1055DDDF4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8EDCD9-83BA-4A8B-B2D4-2CC163563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6ABFF9-87D2-453B-A3B0-A60081D523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2246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FD926-614D-4938-AA80-766F9CE7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6599AC-D6B7-48BF-B25C-89EAA85E4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3D6CAB-C17E-443E-8328-158F9CAD32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21D566-77E5-49FE-872E-4395F0D77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4C9AE48E-DBE4-46CB-9D73-0B8A055687C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4115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EFF1B-802E-4D5C-9D8C-38E79221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9A13E5-FE40-42B9-9BD7-721FA168D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00225"/>
            <a:ext cx="4459287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DC585F-A51D-40CD-910B-A70BB7CDA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0000" y="1800225"/>
            <a:ext cx="4459288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86E706-BCA2-4FD7-8357-E4E8F96B2A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6CB54F-E48A-44CB-8DAD-2EE2B2AA7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EC89720-603C-431A-9397-26025ABD428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5593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9446D-DA52-4869-AEAB-72331B06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0A67D0-6631-4E68-AB23-2C4BADDCE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30A2C4-C3DD-4024-8812-912D726EF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17DCFC-39AE-476A-B9FA-80BFD9F33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121B9C-872C-4BDE-8F16-B8958EFCA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276E14CD-46B7-4186-BFDC-7507B30496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BCDC717-97EF-4AE7-BB34-0EA22836EA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5EC4D39-E52A-4F27-8D27-1573EB971E3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2617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C76EAC-CD08-4DE6-93C0-0F319DBC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51FC6B-535C-4F16-B0C8-D3D531D3D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B480C3-4BAC-4A14-91FB-DA2172A3FC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A2EF101-8298-419C-A452-83D9FD33756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76209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928E602-4A71-48DE-A821-E657DB934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7B4193-1A2A-4DEB-B767-DB2B5AEB95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E61DA8F5-F569-40B5-BA1F-5D51359D6FC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700522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F0117C-1B5A-4355-8B1A-483BCF25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7B1546-5A24-488D-B16A-B2DA10EE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E13984-6352-47DA-8A9A-3DEFB4F91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0F3371-B2F5-4566-95AA-FA2A2C09B5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C27779-DB34-4116-9FBA-7466692729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390ABC59-3DB4-4237-B240-72C5D2135F3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7387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237D-E3CF-4129-8107-A210C5E3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C39866-1E66-4925-823D-49D00EEA5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588535-28BB-44AE-AE6E-5126696CA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3E4CBC-5018-47B9-81B9-4366DBEC0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DE5D8B-CB86-49C5-97D0-6A3CF4AEC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8F3BC43-4FED-48C5-B03C-E6B1D0ED0BE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7622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673E0-105A-4A0D-9115-70103D5D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969F11-21EC-4D0A-A78A-C05D20CA0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AE0CB24-4908-48B5-B3AE-583C02B3C5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99F78B-595A-4D49-B3E8-57E0E39FC1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3C8BCF8-80C9-4FF9-9519-6437C6D7748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164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52E226-1318-4423-8C33-96BB3F71E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2338" y="468313"/>
            <a:ext cx="2266950" cy="46196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71A85D-8800-4BAA-9252-938D66FF7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468313"/>
            <a:ext cx="6651625" cy="46196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C7B35F-14C4-4976-9E44-28C17F43ED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B875B2-51A1-43B9-8276-02FF75F9C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4E54AF11-62D3-4576-8575-0DAAD9B07D9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4184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6A014-54BF-4213-8B85-7DAFEED67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34B05E-9334-4595-9D10-BB178AA66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CCD75F-8F49-45EF-819F-1EDD28C385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E10A181-95E3-4413-9146-78AE57F46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6E0633ED-B3FD-48A0-8555-8DD6590BD34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49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4965D-80B6-493A-8419-F1D42879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43FCE4-2E5C-49C0-A800-7D562AD0B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6549AC-93E6-4F3A-865C-87D0E8645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6F55CB-95EB-4554-9D11-462D46D675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955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08F3C1-BBD2-4E61-AE88-748B53E6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BC7F5A-D625-40A2-9D26-1562CA383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48ECF3-601F-44AF-B771-2F5E1BCFA2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C6A331-ABCE-4B6F-85D8-ED88C6DD2E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EFDAAC4A-4B41-4DB9-B261-10B59C97C71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4302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3263D-85E0-477A-8419-D3D3E950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317320-5E4D-4ADD-92A4-4F0DAB2AF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778F22-6793-49AB-BDA3-891D15842E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F6B7EB-0766-4079-B7EC-BA2A52F73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789EE21-9C47-444B-8DAF-7330617A487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2250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545D4-AD9B-418A-86CC-5F32DECB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DD8914-33FC-464F-8837-081F0B794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00225"/>
            <a:ext cx="4459287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C9DA01-6CD6-4B67-B721-DEDA5A90C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0000" y="1800225"/>
            <a:ext cx="4459288" cy="32877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18275B-AEE2-46BE-BC85-1B03CAB3BC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387B3B-DAA4-46AD-889F-E9CF3BA5B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5F4B617C-D56F-437F-90CF-EFA5B542127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3109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84DDC-3FD3-4007-8D0C-4461557B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D718F3-1362-45F4-BC8F-F058E196A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DE54A9-5302-4322-B790-EE6B14416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AA9E05-9C36-4F95-B844-31A0DB8E3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0B6BD6-95CC-4C0E-B284-04F2D55F8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7552E13-85AE-4DF9-A2EC-53D796BF9E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6C1F939-E9BD-4688-9A55-7B959E1220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B6AE3346-BC7A-4D87-92A2-8F7CAE05C764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1971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0147A-EAAE-45E2-8864-AC499EBD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C967E3-286F-4E75-94B0-948C3C347D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4BC966-EA61-45EB-A27D-98A67D866C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3815A629-6BEA-4E5E-B427-B7487708DED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6516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290287E9-7B0E-4AAF-B6DF-6D36C2FA83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CFD6723-7763-485B-ABC0-CA57F53A5F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F26F02E-9296-4CD6-A765-E198D610B244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758443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D758B-467B-496D-845C-A4B63898B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493CB-CE66-40D2-827B-D95BA62AB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7D5D63-CC5F-408B-A0D8-B1416E9F1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6D6F89-3481-49A2-BDE6-855CAE5294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0AFAFA-CEBD-49C3-8C15-B215F05DC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4B4937C-9685-4748-890A-41B1CB9A890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257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FFF1A-F027-4016-9A25-E6BB11FA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A3EA6C9-EA4A-43CA-881A-CA146027C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35C56B-EA9A-44F0-BAC8-617DDBF9F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D2142A-27FB-446E-B374-DDD42E7147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901B7E-E39C-46E6-B202-FEFD84418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45204D87-1E50-46EB-B95C-EE18109A283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165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4EFDE-B8ED-4525-90F9-7A8728D0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1B7A33-42AF-43AD-B451-6C16C896C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AFB46B-4B5A-4C77-8364-E716F466B8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1B9464-FD66-4675-8136-AFAFA0FCE0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9B52C3BB-216F-4A20-AA8D-99CAEEEEF02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8462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3BE2441-8849-49ED-BB2B-1B6785107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72338" y="468313"/>
            <a:ext cx="2266950" cy="46196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1E95B8-1610-44B4-8D4B-C11166CF1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468313"/>
            <a:ext cx="6651625" cy="46196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584ABB-3533-440D-AB53-E7F2A458AF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668DDBA-2C38-4009-8284-BC1BB506BB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1860A8CC-9BD1-4CDC-BE8E-701C95A4688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90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4.jp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204725F-6AE8-446E-B4C3-5F8BA2593DCD}"/>
              </a:ext>
            </a:extLst>
          </p:cNvPr>
          <p:cNvGrpSpPr/>
          <p:nvPr/>
        </p:nvGrpSpPr>
        <p:grpSpPr>
          <a:xfrm>
            <a:off x="0" y="0"/>
            <a:ext cx="10080720" cy="4114800"/>
            <a:chOff x="0" y="0"/>
            <a:chExt cx="10080720" cy="4114800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500691BA-78D0-41FE-B17E-4383FC4EED1C}"/>
                </a:ext>
              </a:extLst>
            </p:cNvPr>
            <p:cNvSpPr/>
            <p:nvPr/>
          </p:nvSpPr>
          <p:spPr>
            <a:xfrm>
              <a:off x="0" y="0"/>
              <a:ext cx="10080720" cy="411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9ECE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0629307-A903-4E4C-BCCB-03E6FDCFB3AB}"/>
                </a:ext>
              </a:extLst>
            </p:cNvPr>
            <p:cNvSpPr/>
            <p:nvPr/>
          </p:nvSpPr>
          <p:spPr>
            <a:xfrm>
              <a:off x="0" y="0"/>
              <a:ext cx="10080720" cy="4114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9ECE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1D6A706B-B4A4-4759-BE5D-2FFD347A9439}"/>
                </a:ext>
              </a:extLst>
            </p:cNvPr>
            <p:cNvSpPr/>
            <p:nvPr/>
          </p:nvSpPr>
          <p:spPr>
            <a:xfrm>
              <a:off x="0" y="1280159"/>
              <a:ext cx="1554479" cy="6400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343A40">
                <a:alpha val="20000"/>
              </a:srgbClr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EE6435DD-44DB-4D18-BE1A-1890FA101215}"/>
                </a:ext>
              </a:extLst>
            </p:cNvPr>
            <p:cNvSpPr/>
            <p:nvPr/>
          </p:nvSpPr>
          <p:spPr>
            <a:xfrm>
              <a:off x="914400" y="1920239"/>
              <a:ext cx="1280159" cy="1828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ED4DA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985BA8AA-8641-44BD-B35D-A5572A78F7F3}"/>
                </a:ext>
              </a:extLst>
            </p:cNvPr>
            <p:cNvSpPr/>
            <p:nvPr/>
          </p:nvSpPr>
          <p:spPr>
            <a:xfrm>
              <a:off x="2194560" y="548640"/>
              <a:ext cx="1280159" cy="1828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EE2E6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2AB65D97-8F3A-4F12-87BB-8E8677B44323}"/>
                </a:ext>
              </a:extLst>
            </p:cNvPr>
            <p:cNvSpPr/>
            <p:nvPr/>
          </p:nvSpPr>
          <p:spPr>
            <a:xfrm>
              <a:off x="3474720" y="1188719"/>
              <a:ext cx="365760" cy="3657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DB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0B7BDFD4-7872-4871-9FD0-A21D57428C33}"/>
                </a:ext>
              </a:extLst>
            </p:cNvPr>
            <p:cNvSpPr/>
            <p:nvPr/>
          </p:nvSpPr>
          <p:spPr>
            <a:xfrm>
              <a:off x="4206240" y="0"/>
              <a:ext cx="1463039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C757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9616538C-7595-4249-93B7-0E360473723F}"/>
                </a:ext>
              </a:extLst>
            </p:cNvPr>
            <p:cNvSpPr/>
            <p:nvPr/>
          </p:nvSpPr>
          <p:spPr>
            <a:xfrm>
              <a:off x="4663440" y="914400"/>
              <a:ext cx="1005840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EE2E6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3300C1B3-FB53-4C29-B629-602C9A736337}"/>
                </a:ext>
              </a:extLst>
            </p:cNvPr>
            <p:cNvSpPr/>
            <p:nvPr/>
          </p:nvSpPr>
          <p:spPr>
            <a:xfrm>
              <a:off x="3474720" y="1737359"/>
              <a:ext cx="3108959" cy="100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ED4DA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87C3FD2E-C4F9-490B-BA46-7905E1F26C41}"/>
                </a:ext>
              </a:extLst>
            </p:cNvPr>
            <p:cNvSpPr/>
            <p:nvPr/>
          </p:nvSpPr>
          <p:spPr>
            <a:xfrm>
              <a:off x="4114800" y="2743199"/>
              <a:ext cx="1463039" cy="100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DB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DCBB766C-C0C1-421D-BC1F-46EC7DEFA37E}"/>
                </a:ext>
              </a:extLst>
            </p:cNvPr>
            <p:cNvSpPr/>
            <p:nvPr/>
          </p:nvSpPr>
          <p:spPr>
            <a:xfrm>
              <a:off x="6583679" y="1463039"/>
              <a:ext cx="1554479" cy="457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2B2B2">
                <a:alpha val="65000"/>
              </a:srgbClr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52E56CFD-DA95-4A5E-A492-518255F757A8}"/>
                </a:ext>
              </a:extLst>
            </p:cNvPr>
            <p:cNvSpPr/>
            <p:nvPr/>
          </p:nvSpPr>
          <p:spPr>
            <a:xfrm>
              <a:off x="7315200" y="1920239"/>
              <a:ext cx="1463039" cy="1645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2B2B2">
                <a:alpha val="35000"/>
              </a:srgbClr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ACCCA4E2-CA89-48C0-8CD9-18BD7EDFC6C0}"/>
                </a:ext>
              </a:extLst>
            </p:cNvPr>
            <p:cNvSpPr/>
            <p:nvPr/>
          </p:nvSpPr>
          <p:spPr>
            <a:xfrm>
              <a:off x="2743199" y="2377439"/>
              <a:ext cx="548640" cy="8229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4F4F9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C3C9A030-408E-4140-AAFC-0B0DCCA95372}"/>
                </a:ext>
              </a:extLst>
            </p:cNvPr>
            <p:cNvSpPr/>
            <p:nvPr/>
          </p:nvSpPr>
          <p:spPr>
            <a:xfrm>
              <a:off x="8595360" y="0"/>
              <a:ext cx="1485359" cy="14630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6F6BC35B-BBC2-4995-844A-1F2FDCFAE333}"/>
                </a:ext>
              </a:extLst>
            </p:cNvPr>
            <p:cNvSpPr/>
            <p:nvPr/>
          </p:nvSpPr>
          <p:spPr>
            <a:xfrm>
              <a:off x="6766560" y="0"/>
              <a:ext cx="274320" cy="100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2F4550">
                <a:alpha val="50000"/>
              </a:srgbClr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A1643CEE-9202-4874-B7F4-6B653C4D27CA}"/>
                </a:ext>
              </a:extLst>
            </p:cNvPr>
            <p:cNvSpPr/>
            <p:nvPr/>
          </p:nvSpPr>
          <p:spPr>
            <a:xfrm>
              <a:off x="1554479" y="0"/>
              <a:ext cx="182880" cy="9144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15ABC0AC-878E-4E9A-BC29-303D7058CB97}"/>
                </a:ext>
              </a:extLst>
            </p:cNvPr>
            <p:cNvSpPr/>
            <p:nvPr/>
          </p:nvSpPr>
          <p:spPr>
            <a:xfrm>
              <a:off x="0" y="3017520"/>
              <a:ext cx="365760" cy="10972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4F4F9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8FEBC4EA-5D43-453F-AE72-D6F68B573D41}"/>
                </a:ext>
              </a:extLst>
            </p:cNvPr>
            <p:cNvSpPr/>
            <p:nvPr/>
          </p:nvSpPr>
          <p:spPr>
            <a:xfrm>
              <a:off x="9601200" y="2560319"/>
              <a:ext cx="365760" cy="1554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C639DF95-8462-4FC1-B0E5-034892ABE9A1}"/>
                </a:ext>
              </a:extLst>
            </p:cNvPr>
            <p:cNvSpPr/>
            <p:nvPr/>
          </p:nvSpPr>
          <p:spPr>
            <a:xfrm>
              <a:off x="8778240" y="1828800"/>
              <a:ext cx="365760" cy="3657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DB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</p:grpSp>
      <p:sp>
        <p:nv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B92C4F7-CCA9-4A9B-884E-46DB06B16824}"/>
              </a:ext>
            </a:extLst>
          </p:cNvPr>
          <p:cNvSpPr/>
          <p:nvPr/>
        </p:nvSpPr>
        <p:spPr>
          <a:xfrm>
            <a:off x="7560000" y="4320000"/>
            <a:ext cx="0" cy="1260000"/>
          </a:xfrm>
          <a:prstGeom prst="line">
            <a:avLst/>
          </a:prstGeom>
          <a:noFill/>
          <a:ln w="54720">
            <a:solidFill>
              <a:srgbClr val="999999"/>
            </a:solidFill>
            <a:prstDash val="solid"/>
          </a:ln>
        </p:spPr>
        <p:txBody>
          <a:bodyPr vert="horz" wrap="none" lIns="117360" tIns="72360" rIns="117360" bIns="7236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4FCA028A-AAEB-46EE-92B5-F97BBD02F9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4114800"/>
            <a:ext cx="7020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ru-RU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A952265C-9776-462F-B6DC-EBFD08C70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000" y="468000"/>
            <a:ext cx="9144000" cy="363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5" name="Нижний колонтитул 24">
            <a:extLst>
              <a:ext uri="{FF2B5EF4-FFF2-40B4-BE49-F238E27FC236}">
                <a16:creationId xmlns:a16="http://schemas.microsoft.com/office/drawing/2014/main" id="{1DE397C1-3649-4F4A-AF43-79E6F2DB94A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7740000" y="4392000"/>
            <a:ext cx="2052000" cy="216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t" anchorCtr="0">
            <a:noAutofit/>
          </a:bodyPr>
          <a:lstStyle>
            <a:lvl1pPr lvl="0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hangingPunct="0">
        <a:tabLst/>
        <a:defRPr lang="ru-RU" sz="44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73AB503-1F5B-4A58-898A-31199226A427}"/>
              </a:ext>
            </a:extLst>
          </p:cNvPr>
          <p:cNvGrpSpPr/>
          <p:nvPr/>
        </p:nvGrpSpPr>
        <p:grpSpPr>
          <a:xfrm>
            <a:off x="8540312" y="5065888"/>
            <a:ext cx="1280160" cy="548640"/>
            <a:chOff x="8540312" y="5065888"/>
            <a:chExt cx="1280160" cy="548640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42921EC3-A80A-4665-80AF-F97A9FE484B4}"/>
                </a:ext>
              </a:extLst>
            </p:cNvPr>
            <p:cNvSpPr/>
            <p:nvPr/>
          </p:nvSpPr>
          <p:spPr>
            <a:xfrm rot="21598800" flipV="1">
              <a:off x="9637592" y="5431648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BF6FD927-8032-4272-9F7D-498BDCEB3C81}"/>
                </a:ext>
              </a:extLst>
            </p:cNvPr>
            <p:cNvSpPr/>
            <p:nvPr/>
          </p:nvSpPr>
          <p:spPr>
            <a:xfrm rot="21598800" flipV="1">
              <a:off x="9271832" y="5431648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DC862D49-75F5-417E-A4EB-6E7391C7F5EE}"/>
                </a:ext>
              </a:extLst>
            </p:cNvPr>
            <p:cNvSpPr/>
            <p:nvPr/>
          </p:nvSpPr>
          <p:spPr>
            <a:xfrm rot="21598800" flipV="1">
              <a:off x="8906432" y="5431648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C3866A66-EBB6-4C8E-8559-0991CDB9417D}"/>
                </a:ext>
              </a:extLst>
            </p:cNvPr>
            <p:cNvSpPr/>
            <p:nvPr/>
          </p:nvSpPr>
          <p:spPr>
            <a:xfrm rot="21598800" flipV="1">
              <a:off x="8540312" y="5431648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B06857E1-8C24-4614-9BF1-66CA81EF4914}"/>
                </a:ext>
              </a:extLst>
            </p:cNvPr>
            <p:cNvSpPr/>
            <p:nvPr/>
          </p:nvSpPr>
          <p:spPr>
            <a:xfrm rot="21598800" flipV="1">
              <a:off x="8540312" y="5065888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35FCA492-3C1F-4400-9E6D-E83EF4DF1206}"/>
                </a:ext>
              </a:extLst>
            </p:cNvPr>
            <p:cNvSpPr/>
            <p:nvPr/>
          </p:nvSpPr>
          <p:spPr>
            <a:xfrm rot="21598800" flipV="1">
              <a:off x="8906432" y="5065888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C958187D-73D5-4773-BB6B-04C262270C9C}"/>
                </a:ext>
              </a:extLst>
            </p:cNvPr>
            <p:cNvSpPr/>
            <p:nvPr/>
          </p:nvSpPr>
          <p:spPr>
            <a:xfrm rot="21598800" flipV="1">
              <a:off x="9271832" y="5066248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695E096F-6665-4AA0-B4B0-F7594A56DC3C}"/>
                </a:ext>
              </a:extLst>
            </p:cNvPr>
            <p:cNvSpPr/>
            <p:nvPr/>
          </p:nvSpPr>
          <p:spPr>
            <a:xfrm rot="21598800" flipV="1">
              <a:off x="9637592" y="5065888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</p:grp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60489F8A-9AEC-4059-ACCD-664FC21B69B8}"/>
              </a:ext>
            </a:extLst>
          </p:cNvPr>
          <p:cNvSpPr>
            <a:spLocks noMove="1" noResize="1"/>
          </p:cNvSpPr>
          <p:nvPr/>
        </p:nvSpPr>
        <p:spPr>
          <a:xfrm>
            <a:off x="1499759" y="1774080"/>
            <a:ext cx="2926079" cy="292607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CCCCC">
              <a:alpha val="2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9FB20E72-C406-4E2F-BF0A-A2C3C463CCD3}"/>
              </a:ext>
            </a:extLst>
          </p:cNvPr>
          <p:cNvSpPr>
            <a:spLocks noMove="1" noResize="1"/>
          </p:cNvSpPr>
          <p:nvPr/>
        </p:nvSpPr>
        <p:spPr>
          <a:xfrm>
            <a:off x="1225080" y="1134360"/>
            <a:ext cx="1189080" cy="11883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CCCCC">
              <a:alpha val="2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D9333565-6169-478B-B364-300FD7329E3B}"/>
              </a:ext>
            </a:extLst>
          </p:cNvPr>
          <p:cNvSpPr>
            <a:spLocks noMove="1" noResize="1"/>
          </p:cNvSpPr>
          <p:nvPr/>
        </p:nvSpPr>
        <p:spPr>
          <a:xfrm>
            <a:off x="3420000" y="4242960"/>
            <a:ext cx="640080" cy="640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CCCCC">
              <a:alpha val="2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pic>
        <p:nvPicPr>
          <p:cNvPr id="14" name="">
            <a:extLst>
              <a:ext uri="{FF2B5EF4-FFF2-40B4-BE49-F238E27FC236}">
                <a16:creationId xmlns:a16="http://schemas.microsoft.com/office/drawing/2014/main" id="{23564EF9-D78D-4F58-83C0-8C9774DA302B}"/>
              </a:ext>
            </a:extLst>
          </p:cNvPr>
          <p:cNvPicPr>
            <a:picLocks noMove="1" noResize="1"/>
          </p:cNvPicPr>
          <p:nvPr/>
        </p:nvPicPr>
        <p:blipFill>
          <a:blip r:embed="rId14">
            <a:lum/>
            <a:alphaModFix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349520" y="792360"/>
            <a:ext cx="5526000" cy="41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AF21DDFB-DA48-4C0B-B728-88519C875E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00" y="46800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ru-RU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D7387C4D-F841-49CF-8422-9BD7F67351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000" y="1800000"/>
            <a:ext cx="616320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Нижний колонтитул 16">
            <a:extLst>
              <a:ext uri="{FF2B5EF4-FFF2-40B4-BE49-F238E27FC236}">
                <a16:creationId xmlns:a16="http://schemas.microsoft.com/office/drawing/2014/main" id="{640C04ED-4DFC-45E3-8F7E-07BA7E7550F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2680" y="516600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06CA02D0-C13D-418B-B834-B3AC3F8114D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600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fld id="{0C08E467-26D8-49EE-84B3-58EC74DFEC1A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hangingPunct="0">
        <a:tabLst/>
        <a:defRPr lang="ru-RU" sz="44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B126AF8-6FE5-4C9D-B68D-54CC1D83812F}"/>
              </a:ext>
            </a:extLst>
          </p:cNvPr>
          <p:cNvGrpSpPr/>
          <p:nvPr/>
        </p:nvGrpSpPr>
        <p:grpSpPr>
          <a:xfrm>
            <a:off x="7406640" y="3566160"/>
            <a:ext cx="2377440" cy="4297679"/>
            <a:chOff x="7406640" y="3566160"/>
            <a:chExt cx="2377440" cy="4297679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D4C0EB9C-5A4F-45B3-8DB9-C240CE021F19}"/>
                </a:ext>
              </a:extLst>
            </p:cNvPr>
            <p:cNvSpPr/>
            <p:nvPr/>
          </p:nvSpPr>
          <p:spPr>
            <a:xfrm>
              <a:off x="8138160" y="4754879"/>
              <a:ext cx="457200" cy="25603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11BB3A5A-D4C5-48C4-8BAF-BEF9FC8E73CB}"/>
                </a:ext>
              </a:extLst>
            </p:cNvPr>
            <p:cNvSpPr/>
            <p:nvPr/>
          </p:nvSpPr>
          <p:spPr>
            <a:xfrm>
              <a:off x="8961120" y="3566160"/>
              <a:ext cx="457200" cy="25603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4433AD2F-82BF-4AF9-BCD8-7BFD15BB16B2}"/>
                </a:ext>
              </a:extLst>
            </p:cNvPr>
            <p:cNvSpPr/>
            <p:nvPr/>
          </p:nvSpPr>
          <p:spPr>
            <a:xfrm>
              <a:off x="7406640" y="5303520"/>
              <a:ext cx="457200" cy="25603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6C425C41-65F3-431F-B063-BC2D0F8D07BE}"/>
                </a:ext>
              </a:extLst>
            </p:cNvPr>
            <p:cNvSpPr/>
            <p:nvPr/>
          </p:nvSpPr>
          <p:spPr>
            <a:xfrm>
              <a:off x="8503920" y="5120639"/>
              <a:ext cx="1280159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CCCC">
                <a:alpha val="75000"/>
              </a:srgbClr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13540317-6C5D-4E82-8263-141D585548D6}"/>
                </a:ext>
              </a:extLst>
            </p:cNvPr>
            <p:cNvSpPr/>
            <p:nvPr/>
          </p:nvSpPr>
          <p:spPr>
            <a:xfrm>
              <a:off x="8321040" y="5303520"/>
              <a:ext cx="91440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CCCC">
                <a:alpha val="75000"/>
              </a:srgbClr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AFE829A1-157E-4A87-A941-5130779E953C}"/>
                </a:ext>
              </a:extLst>
            </p:cNvPr>
            <p:cNvSpPr/>
            <p:nvPr/>
          </p:nvSpPr>
          <p:spPr>
            <a:xfrm>
              <a:off x="8869680" y="5486399"/>
              <a:ext cx="91440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CCCCC">
                <a:alpha val="75000"/>
              </a:srgbClr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</p:grp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D6966E38-E097-4AAA-8751-5A8AEFE786A3}"/>
              </a:ext>
            </a:extLst>
          </p:cNvPr>
          <p:cNvSpPr/>
          <p:nvPr/>
        </p:nvSpPr>
        <p:spPr>
          <a:xfrm flipH="1" flipV="1">
            <a:off x="1463039" y="-1554479"/>
            <a:ext cx="457200" cy="25603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blipFill>
            <a:blip r:embed="rId13"/>
            <a:tile sx="74764" sy="74764" algn="tl"/>
          </a:blip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1E3F63D4-6480-4F02-A5F1-30729D984240}"/>
              </a:ext>
            </a:extLst>
          </p:cNvPr>
          <p:cNvSpPr/>
          <p:nvPr/>
        </p:nvSpPr>
        <p:spPr>
          <a:xfrm flipH="1" flipV="1">
            <a:off x="640080" y="-365760"/>
            <a:ext cx="457200" cy="25603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blipFill>
            <a:blip r:embed="rId13"/>
            <a:tile sx="74764" sy="74764" algn="tl"/>
          </a:blip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E182EC07-9A4F-43EE-98B0-427B7DE3D0BA}"/>
              </a:ext>
            </a:extLst>
          </p:cNvPr>
          <p:cNvSpPr/>
          <p:nvPr/>
        </p:nvSpPr>
        <p:spPr>
          <a:xfrm flipH="1" flipV="1">
            <a:off x="2194560" y="-2103120"/>
            <a:ext cx="457200" cy="25603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blipFill>
            <a:blip r:embed="rId13"/>
            <a:tile sx="74764" sy="74764" algn="tl"/>
          </a:blip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4F26B02A-9CBD-4A39-A016-7585CD0016FE}"/>
              </a:ext>
            </a:extLst>
          </p:cNvPr>
          <p:cNvSpPr/>
          <p:nvPr/>
        </p:nvSpPr>
        <p:spPr>
          <a:xfrm flipH="1" flipV="1">
            <a:off x="274320" y="548640"/>
            <a:ext cx="1280159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>
              <a:alpha val="7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46448677-4137-4680-AE84-8852273DBA64}"/>
              </a:ext>
            </a:extLst>
          </p:cNvPr>
          <p:cNvSpPr/>
          <p:nvPr/>
        </p:nvSpPr>
        <p:spPr>
          <a:xfrm flipH="1" flipV="1">
            <a:off x="822960" y="365760"/>
            <a:ext cx="9144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>
              <a:alpha val="7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BA44DD7D-7C39-4136-A666-F1E6FDC6A803}"/>
              </a:ext>
            </a:extLst>
          </p:cNvPr>
          <p:cNvSpPr/>
          <p:nvPr/>
        </p:nvSpPr>
        <p:spPr>
          <a:xfrm flipH="1" flipV="1">
            <a:off x="274320" y="182880"/>
            <a:ext cx="9144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>
              <a:alpha val="7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C2E9BCCC-7DB6-4EE4-B747-D8B23C881CA4}"/>
              </a:ext>
            </a:extLst>
          </p:cNvPr>
          <p:cNvSpPr>
            <a:spLocks noMove="1" noResize="1"/>
          </p:cNvSpPr>
          <p:nvPr/>
        </p:nvSpPr>
        <p:spPr>
          <a:xfrm>
            <a:off x="3474720" y="2560319"/>
            <a:ext cx="2743199" cy="27431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42279692-B774-4B95-9FB7-0A67DE3C6981}"/>
              </a:ext>
            </a:extLst>
          </p:cNvPr>
          <p:cNvSpPr/>
          <p:nvPr/>
        </p:nvSpPr>
        <p:spPr>
          <a:xfrm flipH="1" flipV="1">
            <a:off x="914400" y="2835000"/>
            <a:ext cx="91440" cy="1645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>
              <a:alpha val="75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1B7FAED-786D-47A0-9E35-3CD5ACA88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000" y="468000"/>
            <a:ext cx="828000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9D08A16F-ED10-4766-8DD2-2A9D523D0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0000" y="1800000"/>
            <a:ext cx="828000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" name="Нижний колонтитул 18">
            <a:extLst>
              <a:ext uri="{FF2B5EF4-FFF2-40B4-BE49-F238E27FC236}">
                <a16:creationId xmlns:a16="http://schemas.microsoft.com/office/drawing/2014/main" id="{192DBF11-C145-44E7-A5BB-27DF85A526D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2680" y="516600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99140E8C-189B-4EFD-8FA4-C5BB173B27C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600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fld id="{221042A9-30A6-4D8B-B967-C089E73DFA96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hangingPunct="0">
        <a:tabLst/>
        <a:defRPr lang="ru-RU" sz="4400" b="1" i="0" u="wavyHeavy" strike="noStrike" kern="1200" cap="none">
          <a:ln>
            <a:noFill/>
          </a:ln>
          <a:highlight>
            <a:scrgbClr r="0" g="0" b="0">
              <a:alpha val="0"/>
            </a:scrgbClr>
          </a:highlight>
          <a:uFillTx/>
          <a:latin typeface="Noto Sans" pitchFamily="34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F09FC62A-B81B-427E-8525-0C6520DA40E4}"/>
              </a:ext>
            </a:extLst>
          </p:cNvPr>
          <p:cNvSpPr>
            <a:spLocks noMove="1" noResize="1"/>
          </p:cNvSpPr>
          <p:nvPr/>
        </p:nvSpPr>
        <p:spPr>
          <a:xfrm>
            <a:off x="822960" y="2468880"/>
            <a:ext cx="1463039" cy="14630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EEEEEE"/>
          </a:solidFill>
          <a:ln>
            <a:noFill/>
            <a:prstDash val="solid"/>
          </a:ln>
          <a:effectLst>
            <a:outerShdw dist="103351" dir="2700000" algn="tl">
              <a:srgbClr val="808080">
                <a:alpha val="20000"/>
              </a:srgbClr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59B6DFC1-4E11-4D19-AF33-5F8A68910C1E}"/>
              </a:ext>
            </a:extLst>
          </p:cNvPr>
          <p:cNvSpPr>
            <a:spLocks noMove="1" noResize="1"/>
          </p:cNvSpPr>
          <p:nvPr/>
        </p:nvSpPr>
        <p:spPr>
          <a:xfrm>
            <a:off x="4480560" y="1554479"/>
            <a:ext cx="1463039" cy="14630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EEEEEE"/>
          </a:solidFill>
          <a:ln>
            <a:noFill/>
            <a:prstDash val="solid"/>
          </a:ln>
          <a:effectLst>
            <a:outerShdw dist="103351" dir="2700000" algn="tl">
              <a:srgbClr val="808080">
                <a:alpha val="20000"/>
              </a:srgbClr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7A5C4FF9-53DB-4D9D-ADFF-37C8310CB376}"/>
              </a:ext>
            </a:extLst>
          </p:cNvPr>
          <p:cNvSpPr>
            <a:spLocks noMove="1" noResize="1"/>
          </p:cNvSpPr>
          <p:nvPr/>
        </p:nvSpPr>
        <p:spPr>
          <a:xfrm>
            <a:off x="6583679" y="3108959"/>
            <a:ext cx="1463039" cy="14630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EEEEEE"/>
          </a:solidFill>
          <a:ln>
            <a:noFill/>
            <a:prstDash val="solid"/>
          </a:ln>
          <a:effectLst>
            <a:outerShdw dist="103351" dir="2700000" algn="tl">
              <a:srgbClr val="808080">
                <a:alpha val="20000"/>
              </a:srgbClr>
            </a:outerShdw>
          </a:effectLst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BDE4BABA-2724-4729-AA3A-25DB2E6A5984}"/>
              </a:ext>
            </a:extLst>
          </p:cNvPr>
          <p:cNvSpPr>
            <a:spLocks noMove="1" noResize="1"/>
          </p:cNvSpPr>
          <p:nvPr/>
        </p:nvSpPr>
        <p:spPr>
          <a:xfrm rot="4648200">
            <a:off x="1600306" y="4057946"/>
            <a:ext cx="822960" cy="7534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87" h="2094">
                <a:moveTo>
                  <a:pt x="0" y="2094"/>
                </a:moveTo>
                <a:cubicBezTo>
                  <a:pt x="2342" y="2094"/>
                  <a:pt x="2287" y="0"/>
                  <a:pt x="2287" y="0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3637899E-1652-4E23-A731-5B6D5D148DD7}"/>
              </a:ext>
            </a:extLst>
          </p:cNvPr>
          <p:cNvSpPr>
            <a:spLocks noMove="1" noResize="1"/>
          </p:cNvSpPr>
          <p:nvPr/>
        </p:nvSpPr>
        <p:spPr>
          <a:xfrm rot="9205800">
            <a:off x="3423295" y="1781434"/>
            <a:ext cx="1022039" cy="3258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40" h="906">
                <a:moveTo>
                  <a:pt x="0" y="101"/>
                </a:moveTo>
                <a:cubicBezTo>
                  <a:pt x="1136" y="-467"/>
                  <a:pt x="1022" y="1578"/>
                  <a:pt x="2840" y="669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55C9ACC9-3213-48D8-95FA-2A7C8EAA0189}"/>
              </a:ext>
            </a:extLst>
          </p:cNvPr>
          <p:cNvSpPr>
            <a:spLocks noMove="1" noResize="1"/>
          </p:cNvSpPr>
          <p:nvPr/>
        </p:nvSpPr>
        <p:spPr>
          <a:xfrm rot="2700000">
            <a:off x="8437170" y="1939567"/>
            <a:ext cx="617760" cy="1699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17" h="4721">
                <a:moveTo>
                  <a:pt x="113" y="51"/>
                </a:moveTo>
                <a:cubicBezTo>
                  <a:pt x="1909" y="-308"/>
                  <a:pt x="2088" y="1308"/>
                  <a:pt x="1190" y="2206"/>
                </a:cubicBezTo>
                <a:cubicBezTo>
                  <a:pt x="292" y="3105"/>
                  <a:pt x="-247" y="4003"/>
                  <a:pt x="113" y="4721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C56F06FC-748F-4E00-8F2B-19454CFF1B9A}"/>
              </a:ext>
            </a:extLst>
          </p:cNvPr>
          <p:cNvSpPr>
            <a:spLocks noMove="1" noResize="1"/>
          </p:cNvSpPr>
          <p:nvPr/>
        </p:nvSpPr>
        <p:spPr>
          <a:xfrm>
            <a:off x="2468880" y="822960"/>
            <a:ext cx="1410480" cy="13715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1AF7A59-7088-4452-A0ED-D4681CAD8085}"/>
              </a:ext>
            </a:extLst>
          </p:cNvPr>
          <p:cNvSpPr>
            <a:spLocks noMove="1" noResize="1"/>
          </p:cNvSpPr>
          <p:nvPr/>
        </p:nvSpPr>
        <p:spPr>
          <a:xfrm>
            <a:off x="3931920" y="4663440"/>
            <a:ext cx="1684800" cy="16459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05723227-CB52-4F89-9DB9-6BD99E93C3C6}"/>
              </a:ext>
            </a:extLst>
          </p:cNvPr>
          <p:cNvSpPr>
            <a:spLocks noMove="1" noResize="1"/>
          </p:cNvSpPr>
          <p:nvPr/>
        </p:nvSpPr>
        <p:spPr>
          <a:xfrm>
            <a:off x="8412480" y="1280159"/>
            <a:ext cx="1097280" cy="10058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4EBFF515-F121-4022-8118-74DA289CA1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00" y="46800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4BD85D6-8626-45F0-AC5F-922A4F056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000" y="1800000"/>
            <a:ext cx="907200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Нижний колонтитул 12">
            <a:extLst>
              <a:ext uri="{FF2B5EF4-FFF2-40B4-BE49-F238E27FC236}">
                <a16:creationId xmlns:a16="http://schemas.microsoft.com/office/drawing/2014/main" id="{E0F81F8A-5D82-4326-BCBD-80B1472FC27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2680" y="516600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0A266508-316F-4C9F-9CFF-EEBBD074BB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600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fld id="{A72A152E-1A23-4D7D-90B7-ED4930317CEA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hangingPunct="0">
        <a:tabLst/>
        <a:defRPr lang="ru-RU" sz="44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38C0E80D-9172-49DB-AE6C-03EEBB005DD2}"/>
              </a:ext>
            </a:extLst>
          </p:cNvPr>
          <p:cNvSpPr>
            <a:spLocks noMove="1" noResize="1"/>
          </p:cNvSpPr>
          <p:nvPr/>
        </p:nvSpPr>
        <p:spPr>
          <a:xfrm>
            <a:off x="2103480" y="3658320"/>
            <a:ext cx="1645920" cy="16459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8189B7B8-D322-446D-AA1E-BA0F2D7F0773}"/>
              </a:ext>
            </a:extLst>
          </p:cNvPr>
          <p:cNvSpPr>
            <a:spLocks noMove="1" noResize="1"/>
          </p:cNvSpPr>
          <p:nvPr/>
        </p:nvSpPr>
        <p:spPr>
          <a:xfrm>
            <a:off x="823320" y="-273240"/>
            <a:ext cx="2194560" cy="219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1B1BB031-BCDA-4BE1-8D55-236C7C3DA6C1}"/>
              </a:ext>
            </a:extLst>
          </p:cNvPr>
          <p:cNvSpPr>
            <a:spLocks noMove="1" noResize="1"/>
          </p:cNvSpPr>
          <p:nvPr/>
        </p:nvSpPr>
        <p:spPr>
          <a:xfrm>
            <a:off x="7955640" y="3109679"/>
            <a:ext cx="2194560" cy="219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40697DBC-3F14-48B9-8066-A0E9F38C72A4}"/>
              </a:ext>
            </a:extLst>
          </p:cNvPr>
          <p:cNvSpPr>
            <a:spLocks noMove="1" noResize="1"/>
          </p:cNvSpPr>
          <p:nvPr/>
        </p:nvSpPr>
        <p:spPr>
          <a:xfrm>
            <a:off x="9601560" y="915119"/>
            <a:ext cx="1645920" cy="16459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40EA0E7-94CA-4567-990B-FD1F52BC5C1A}"/>
              </a:ext>
            </a:extLst>
          </p:cNvPr>
          <p:cNvGrpSpPr/>
          <p:nvPr/>
        </p:nvGrpSpPr>
        <p:grpSpPr>
          <a:xfrm>
            <a:off x="3836881" y="1151280"/>
            <a:ext cx="2339639" cy="4334398"/>
            <a:chOff x="3836881" y="1151280"/>
            <a:chExt cx="2339639" cy="4334398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EE44CF66-BC08-45F9-82D0-742D617D06A0}"/>
                </a:ext>
              </a:extLst>
            </p:cNvPr>
            <p:cNvSpPr/>
            <p:nvPr/>
          </p:nvSpPr>
          <p:spPr>
            <a:xfrm rot="5400000" flipH="1" flipV="1">
              <a:off x="4759201" y="3807000"/>
              <a:ext cx="1371599" cy="1463039"/>
            </a:xfrm>
            <a:custGeom>
              <a:avLst>
                <a:gd name="f0" fmla="val 10921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*/ 21600 10800 1"/>
                <a:gd name="f9" fmla="val -2147483647"/>
                <a:gd name="f10" fmla="val 2147483647"/>
                <a:gd name="f11" fmla="+- 0 0 0"/>
                <a:gd name="f12" fmla="*/ f4 1 21600"/>
                <a:gd name="f13" fmla="*/ f5 1 21600"/>
                <a:gd name="f14" fmla="pin 0 f0 21600"/>
                <a:gd name="f15" fmla="*/ f11 f1 1"/>
                <a:gd name="f16" fmla="val f14"/>
                <a:gd name="f17" fmla="+- 21600 0 f14"/>
                <a:gd name="f18" fmla="*/ f14 10 1"/>
                <a:gd name="f19" fmla="*/ f14 f12 1"/>
                <a:gd name="f20" fmla="*/ f6 f13 1"/>
                <a:gd name="f21" fmla="*/ 0 f13 1"/>
                <a:gd name="f22" fmla="*/ f15 1 f3"/>
                <a:gd name="f23" fmla="*/ 10800 f12 1"/>
                <a:gd name="f24" fmla="*/ 10800 f13 1"/>
                <a:gd name="f25" fmla="*/ 21600 f13 1"/>
                <a:gd name="f26" fmla="*/ f18 1 24"/>
                <a:gd name="f27" fmla="*/ f16 1 2"/>
                <a:gd name="f28" fmla="+- f16 0 10800"/>
                <a:gd name="f29" fmla="*/ f8 1 f16"/>
                <a:gd name="f30" fmla="+- f22 0 f2"/>
                <a:gd name="f31" fmla="+- f26 1750 0"/>
                <a:gd name="f32" fmla="+- 10800 f27 0"/>
                <a:gd name="f33" fmla="+- 10800 0 f27"/>
                <a:gd name="f34" fmla="?: f28 f29 21600"/>
                <a:gd name="f35" fmla="+- 21600 0 f27"/>
                <a:gd name="f36" fmla="+- 21600 0 f29"/>
                <a:gd name="f37" fmla="*/ f27 f12 1"/>
                <a:gd name="f38" fmla="+- 21600 0 f31"/>
                <a:gd name="f39" fmla="?: f28 f36 0"/>
                <a:gd name="f40" fmla="*/ f31 f12 1"/>
                <a:gd name="f41" fmla="*/ f31 f13 1"/>
                <a:gd name="f42" fmla="*/ f32 f12 1"/>
                <a:gd name="f43" fmla="*/ f35 f12 1"/>
                <a:gd name="f44" fmla="*/ f33 f12 1"/>
                <a:gd name="f45" fmla="*/ f34 f13 1"/>
                <a:gd name="f46" fmla="*/ f38 f12 1"/>
                <a:gd name="f47" fmla="*/ f38 f13 1"/>
                <a:gd name="f48" fmla="*/ f39 f13 1"/>
              </a:gdLst>
              <a:ahLst>
                <a:ahXY gdRefX="f0" minX="f6" maxX="f7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2" y="f21"/>
                </a:cxn>
                <a:cxn ang="f30">
                  <a:pos x="f23" y="f48"/>
                </a:cxn>
                <a:cxn ang="f30">
                  <a:pos x="f43" y="f24"/>
                </a:cxn>
                <a:cxn ang="f30">
                  <a:pos x="f44" y="f25"/>
                </a:cxn>
                <a:cxn ang="f30">
                  <a:pos x="f23" y="f45"/>
                </a:cxn>
                <a:cxn ang="f30">
                  <a:pos x="f37" y="f24"/>
                </a:cxn>
              </a:cxnLst>
              <a:rect l="f40" t="f41" r="f46" b="f47"/>
              <a:pathLst>
                <a:path w="21600" h="21600">
                  <a:moveTo>
                    <a:pt x="f16" y="f6"/>
                  </a:moveTo>
                  <a:lnTo>
                    <a:pt x="f7" y="f6"/>
                  </a:lnTo>
                  <a:lnTo>
                    <a:pt x="f1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DEE2E6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43567CF6-1DAF-4CA4-8491-9AB54B0BE51F}"/>
                </a:ext>
              </a:extLst>
            </p:cNvPr>
            <p:cNvSpPr/>
            <p:nvPr/>
          </p:nvSpPr>
          <p:spPr>
            <a:xfrm rot="5400000" flipH="1" flipV="1">
              <a:off x="3882601" y="2718720"/>
              <a:ext cx="1371599" cy="1463039"/>
            </a:xfrm>
            <a:custGeom>
              <a:avLst>
                <a:gd name="f0" fmla="val 10921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*/ 21600 10800 1"/>
                <a:gd name="f9" fmla="val -2147483647"/>
                <a:gd name="f10" fmla="val 2147483647"/>
                <a:gd name="f11" fmla="+- 0 0 0"/>
                <a:gd name="f12" fmla="*/ f4 1 21600"/>
                <a:gd name="f13" fmla="*/ f5 1 21600"/>
                <a:gd name="f14" fmla="pin 0 f0 21600"/>
                <a:gd name="f15" fmla="*/ f11 f1 1"/>
                <a:gd name="f16" fmla="val f14"/>
                <a:gd name="f17" fmla="+- 21600 0 f14"/>
                <a:gd name="f18" fmla="*/ f14 10 1"/>
                <a:gd name="f19" fmla="*/ f14 f12 1"/>
                <a:gd name="f20" fmla="*/ f6 f13 1"/>
                <a:gd name="f21" fmla="*/ 0 f13 1"/>
                <a:gd name="f22" fmla="*/ f15 1 f3"/>
                <a:gd name="f23" fmla="*/ 10800 f12 1"/>
                <a:gd name="f24" fmla="*/ 10800 f13 1"/>
                <a:gd name="f25" fmla="*/ 21600 f13 1"/>
                <a:gd name="f26" fmla="*/ f18 1 24"/>
                <a:gd name="f27" fmla="*/ f16 1 2"/>
                <a:gd name="f28" fmla="+- f16 0 10800"/>
                <a:gd name="f29" fmla="*/ f8 1 f16"/>
                <a:gd name="f30" fmla="+- f22 0 f2"/>
                <a:gd name="f31" fmla="+- f26 1750 0"/>
                <a:gd name="f32" fmla="+- 10800 f27 0"/>
                <a:gd name="f33" fmla="+- 10800 0 f27"/>
                <a:gd name="f34" fmla="?: f28 f29 21600"/>
                <a:gd name="f35" fmla="+- 21600 0 f27"/>
                <a:gd name="f36" fmla="+- 21600 0 f29"/>
                <a:gd name="f37" fmla="*/ f27 f12 1"/>
                <a:gd name="f38" fmla="+- 21600 0 f31"/>
                <a:gd name="f39" fmla="?: f28 f36 0"/>
                <a:gd name="f40" fmla="*/ f31 f12 1"/>
                <a:gd name="f41" fmla="*/ f31 f13 1"/>
                <a:gd name="f42" fmla="*/ f32 f12 1"/>
                <a:gd name="f43" fmla="*/ f35 f12 1"/>
                <a:gd name="f44" fmla="*/ f33 f12 1"/>
                <a:gd name="f45" fmla="*/ f34 f13 1"/>
                <a:gd name="f46" fmla="*/ f38 f12 1"/>
                <a:gd name="f47" fmla="*/ f38 f13 1"/>
                <a:gd name="f48" fmla="*/ f39 f13 1"/>
              </a:gdLst>
              <a:ahLst>
                <a:ahXY gdRefX="f0" minX="f6" maxX="f7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2" y="f21"/>
                </a:cxn>
                <a:cxn ang="f30">
                  <a:pos x="f23" y="f48"/>
                </a:cxn>
                <a:cxn ang="f30">
                  <a:pos x="f43" y="f24"/>
                </a:cxn>
                <a:cxn ang="f30">
                  <a:pos x="f44" y="f25"/>
                </a:cxn>
                <a:cxn ang="f30">
                  <a:pos x="f23" y="f45"/>
                </a:cxn>
                <a:cxn ang="f30">
                  <a:pos x="f37" y="f24"/>
                </a:cxn>
              </a:cxnLst>
              <a:rect l="f40" t="f41" r="f46" b="f47"/>
              <a:pathLst>
                <a:path w="21600" h="21600">
                  <a:moveTo>
                    <a:pt x="f16" y="f6"/>
                  </a:moveTo>
                  <a:lnTo>
                    <a:pt x="f7" y="f6"/>
                  </a:lnTo>
                  <a:lnTo>
                    <a:pt x="f1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CED4DA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B87BFA42-39AF-4AA4-9D60-FFFEFEA181D7}"/>
                </a:ext>
              </a:extLst>
            </p:cNvPr>
            <p:cNvSpPr/>
            <p:nvPr/>
          </p:nvSpPr>
          <p:spPr>
            <a:xfrm rot="5400000" flipH="1" flipV="1">
              <a:off x="4759201" y="2456640"/>
              <a:ext cx="1371599" cy="1463039"/>
            </a:xfrm>
            <a:custGeom>
              <a:avLst>
                <a:gd name="f0" fmla="val 10921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*/ 21600 10800 1"/>
                <a:gd name="f9" fmla="val -2147483647"/>
                <a:gd name="f10" fmla="val 2147483647"/>
                <a:gd name="f11" fmla="+- 0 0 0"/>
                <a:gd name="f12" fmla="*/ f4 1 21600"/>
                <a:gd name="f13" fmla="*/ f5 1 21600"/>
                <a:gd name="f14" fmla="pin 0 f0 21600"/>
                <a:gd name="f15" fmla="*/ f11 f1 1"/>
                <a:gd name="f16" fmla="val f14"/>
                <a:gd name="f17" fmla="+- 21600 0 f14"/>
                <a:gd name="f18" fmla="*/ f14 10 1"/>
                <a:gd name="f19" fmla="*/ f14 f12 1"/>
                <a:gd name="f20" fmla="*/ f6 f13 1"/>
                <a:gd name="f21" fmla="*/ 0 f13 1"/>
                <a:gd name="f22" fmla="*/ f15 1 f3"/>
                <a:gd name="f23" fmla="*/ 10800 f12 1"/>
                <a:gd name="f24" fmla="*/ 10800 f13 1"/>
                <a:gd name="f25" fmla="*/ 21600 f13 1"/>
                <a:gd name="f26" fmla="*/ f18 1 24"/>
                <a:gd name="f27" fmla="*/ f16 1 2"/>
                <a:gd name="f28" fmla="+- f16 0 10800"/>
                <a:gd name="f29" fmla="*/ f8 1 f16"/>
                <a:gd name="f30" fmla="+- f22 0 f2"/>
                <a:gd name="f31" fmla="+- f26 1750 0"/>
                <a:gd name="f32" fmla="+- 10800 f27 0"/>
                <a:gd name="f33" fmla="+- 10800 0 f27"/>
                <a:gd name="f34" fmla="?: f28 f29 21600"/>
                <a:gd name="f35" fmla="+- 21600 0 f27"/>
                <a:gd name="f36" fmla="+- 21600 0 f29"/>
                <a:gd name="f37" fmla="*/ f27 f12 1"/>
                <a:gd name="f38" fmla="+- 21600 0 f31"/>
                <a:gd name="f39" fmla="?: f28 f36 0"/>
                <a:gd name="f40" fmla="*/ f31 f12 1"/>
                <a:gd name="f41" fmla="*/ f31 f13 1"/>
                <a:gd name="f42" fmla="*/ f32 f12 1"/>
                <a:gd name="f43" fmla="*/ f35 f12 1"/>
                <a:gd name="f44" fmla="*/ f33 f12 1"/>
                <a:gd name="f45" fmla="*/ f34 f13 1"/>
                <a:gd name="f46" fmla="*/ f38 f12 1"/>
                <a:gd name="f47" fmla="*/ f38 f13 1"/>
                <a:gd name="f48" fmla="*/ f39 f13 1"/>
              </a:gdLst>
              <a:ahLst>
                <a:ahXY gdRefX="f0" minX="f6" maxX="f7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2" y="f21"/>
                </a:cxn>
                <a:cxn ang="f30">
                  <a:pos x="f23" y="f48"/>
                </a:cxn>
                <a:cxn ang="f30">
                  <a:pos x="f43" y="f24"/>
                </a:cxn>
                <a:cxn ang="f30">
                  <a:pos x="f44" y="f25"/>
                </a:cxn>
                <a:cxn ang="f30">
                  <a:pos x="f23" y="f45"/>
                </a:cxn>
                <a:cxn ang="f30">
                  <a:pos x="f37" y="f24"/>
                </a:cxn>
              </a:cxnLst>
              <a:rect l="f40" t="f41" r="f46" b="f47"/>
              <a:pathLst>
                <a:path w="21600" h="21600">
                  <a:moveTo>
                    <a:pt x="f16" y="f6"/>
                  </a:moveTo>
                  <a:lnTo>
                    <a:pt x="f7" y="f6"/>
                  </a:lnTo>
                  <a:lnTo>
                    <a:pt x="f1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ADB5B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7D735D00-77F4-43C0-AA5D-602B3A527B6B}"/>
                </a:ext>
              </a:extLst>
            </p:cNvPr>
            <p:cNvSpPr/>
            <p:nvPr/>
          </p:nvSpPr>
          <p:spPr>
            <a:xfrm rot="5400000" flipH="1" flipV="1">
              <a:off x="3882601" y="1368000"/>
              <a:ext cx="1371599" cy="1463039"/>
            </a:xfrm>
            <a:custGeom>
              <a:avLst>
                <a:gd name="f0" fmla="val 10921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*/ 21600 10800 1"/>
                <a:gd name="f9" fmla="val -2147483647"/>
                <a:gd name="f10" fmla="val 2147483647"/>
                <a:gd name="f11" fmla="+- 0 0 0"/>
                <a:gd name="f12" fmla="*/ f4 1 21600"/>
                <a:gd name="f13" fmla="*/ f5 1 21600"/>
                <a:gd name="f14" fmla="pin 0 f0 21600"/>
                <a:gd name="f15" fmla="*/ f11 f1 1"/>
                <a:gd name="f16" fmla="val f14"/>
                <a:gd name="f17" fmla="+- 21600 0 f14"/>
                <a:gd name="f18" fmla="*/ f14 10 1"/>
                <a:gd name="f19" fmla="*/ f14 f12 1"/>
                <a:gd name="f20" fmla="*/ f6 f13 1"/>
                <a:gd name="f21" fmla="*/ 0 f13 1"/>
                <a:gd name="f22" fmla="*/ f15 1 f3"/>
                <a:gd name="f23" fmla="*/ 10800 f12 1"/>
                <a:gd name="f24" fmla="*/ 10800 f13 1"/>
                <a:gd name="f25" fmla="*/ 21600 f13 1"/>
                <a:gd name="f26" fmla="*/ f18 1 24"/>
                <a:gd name="f27" fmla="*/ f16 1 2"/>
                <a:gd name="f28" fmla="+- f16 0 10800"/>
                <a:gd name="f29" fmla="*/ f8 1 f16"/>
                <a:gd name="f30" fmla="+- f22 0 f2"/>
                <a:gd name="f31" fmla="+- f26 1750 0"/>
                <a:gd name="f32" fmla="+- 10800 f27 0"/>
                <a:gd name="f33" fmla="+- 10800 0 f27"/>
                <a:gd name="f34" fmla="?: f28 f29 21600"/>
                <a:gd name="f35" fmla="+- 21600 0 f27"/>
                <a:gd name="f36" fmla="+- 21600 0 f29"/>
                <a:gd name="f37" fmla="*/ f27 f12 1"/>
                <a:gd name="f38" fmla="+- 21600 0 f31"/>
                <a:gd name="f39" fmla="?: f28 f36 0"/>
                <a:gd name="f40" fmla="*/ f31 f12 1"/>
                <a:gd name="f41" fmla="*/ f31 f13 1"/>
                <a:gd name="f42" fmla="*/ f32 f12 1"/>
                <a:gd name="f43" fmla="*/ f35 f12 1"/>
                <a:gd name="f44" fmla="*/ f33 f12 1"/>
                <a:gd name="f45" fmla="*/ f34 f13 1"/>
                <a:gd name="f46" fmla="*/ f38 f12 1"/>
                <a:gd name="f47" fmla="*/ f38 f13 1"/>
                <a:gd name="f48" fmla="*/ f39 f13 1"/>
              </a:gdLst>
              <a:ahLst>
                <a:ahXY gdRefX="f0" minX="f6" maxX="f7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2" y="f21"/>
                </a:cxn>
                <a:cxn ang="f30">
                  <a:pos x="f23" y="f48"/>
                </a:cxn>
                <a:cxn ang="f30">
                  <a:pos x="f43" y="f24"/>
                </a:cxn>
                <a:cxn ang="f30">
                  <a:pos x="f44" y="f25"/>
                </a:cxn>
                <a:cxn ang="f30">
                  <a:pos x="f23" y="f45"/>
                </a:cxn>
                <a:cxn ang="f30">
                  <a:pos x="f37" y="f24"/>
                </a:cxn>
              </a:cxnLst>
              <a:rect l="f40" t="f41" r="f46" b="f47"/>
              <a:pathLst>
                <a:path w="21600" h="21600">
                  <a:moveTo>
                    <a:pt x="f16" y="f6"/>
                  </a:moveTo>
                  <a:lnTo>
                    <a:pt x="f7" y="f6"/>
                  </a:lnTo>
                  <a:lnTo>
                    <a:pt x="f1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6C757D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6C9168F2-A070-4F8C-BF42-A219ED4E1D88}"/>
                </a:ext>
              </a:extLst>
            </p:cNvPr>
            <p:cNvSpPr/>
            <p:nvPr/>
          </p:nvSpPr>
          <p:spPr>
            <a:xfrm rot="5400000" flipH="1" flipV="1">
              <a:off x="4759201" y="1105560"/>
              <a:ext cx="1371599" cy="1463039"/>
            </a:xfrm>
            <a:custGeom>
              <a:avLst>
                <a:gd name="f0" fmla="val 10921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*/ 21600 10800 1"/>
                <a:gd name="f9" fmla="val -2147483647"/>
                <a:gd name="f10" fmla="val 2147483647"/>
                <a:gd name="f11" fmla="+- 0 0 0"/>
                <a:gd name="f12" fmla="*/ f4 1 21600"/>
                <a:gd name="f13" fmla="*/ f5 1 21600"/>
                <a:gd name="f14" fmla="pin 0 f0 21600"/>
                <a:gd name="f15" fmla="*/ f11 f1 1"/>
                <a:gd name="f16" fmla="val f14"/>
                <a:gd name="f17" fmla="+- 21600 0 f14"/>
                <a:gd name="f18" fmla="*/ f14 10 1"/>
                <a:gd name="f19" fmla="*/ f14 f12 1"/>
                <a:gd name="f20" fmla="*/ f6 f13 1"/>
                <a:gd name="f21" fmla="*/ 0 f13 1"/>
                <a:gd name="f22" fmla="*/ f15 1 f3"/>
                <a:gd name="f23" fmla="*/ 10800 f12 1"/>
                <a:gd name="f24" fmla="*/ 10800 f13 1"/>
                <a:gd name="f25" fmla="*/ 21600 f13 1"/>
                <a:gd name="f26" fmla="*/ f18 1 24"/>
                <a:gd name="f27" fmla="*/ f16 1 2"/>
                <a:gd name="f28" fmla="+- f16 0 10800"/>
                <a:gd name="f29" fmla="*/ f8 1 f16"/>
                <a:gd name="f30" fmla="+- f22 0 f2"/>
                <a:gd name="f31" fmla="+- f26 1750 0"/>
                <a:gd name="f32" fmla="+- 10800 f27 0"/>
                <a:gd name="f33" fmla="+- 10800 0 f27"/>
                <a:gd name="f34" fmla="?: f28 f29 21600"/>
                <a:gd name="f35" fmla="+- 21600 0 f27"/>
                <a:gd name="f36" fmla="+- 21600 0 f29"/>
                <a:gd name="f37" fmla="*/ f27 f12 1"/>
                <a:gd name="f38" fmla="+- 21600 0 f31"/>
                <a:gd name="f39" fmla="?: f28 f36 0"/>
                <a:gd name="f40" fmla="*/ f31 f12 1"/>
                <a:gd name="f41" fmla="*/ f31 f13 1"/>
                <a:gd name="f42" fmla="*/ f32 f12 1"/>
                <a:gd name="f43" fmla="*/ f35 f12 1"/>
                <a:gd name="f44" fmla="*/ f33 f12 1"/>
                <a:gd name="f45" fmla="*/ f34 f13 1"/>
                <a:gd name="f46" fmla="*/ f38 f12 1"/>
                <a:gd name="f47" fmla="*/ f38 f13 1"/>
                <a:gd name="f48" fmla="*/ f39 f13 1"/>
              </a:gdLst>
              <a:ahLst>
                <a:ahXY gdRefX="f0" minX="f6" maxX="f7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2" y="f21"/>
                </a:cxn>
                <a:cxn ang="f30">
                  <a:pos x="f23" y="f48"/>
                </a:cxn>
                <a:cxn ang="f30">
                  <a:pos x="f43" y="f24"/>
                </a:cxn>
                <a:cxn ang="f30">
                  <a:pos x="f44" y="f25"/>
                </a:cxn>
                <a:cxn ang="f30">
                  <a:pos x="f23" y="f45"/>
                </a:cxn>
                <a:cxn ang="f30">
                  <a:pos x="f37" y="f24"/>
                </a:cxn>
              </a:cxnLst>
              <a:rect l="f40" t="f41" r="f46" b="f47"/>
              <a:pathLst>
                <a:path w="21600" h="21600">
                  <a:moveTo>
                    <a:pt x="f16" y="f6"/>
                  </a:moveTo>
                  <a:lnTo>
                    <a:pt x="f7" y="f6"/>
                  </a:lnTo>
                  <a:lnTo>
                    <a:pt x="f1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343A40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C1E7B7DF-3591-4ECF-A4E7-CF311E4ED640}"/>
                </a:ext>
              </a:extLst>
            </p:cNvPr>
            <p:cNvSpPr/>
            <p:nvPr/>
          </p:nvSpPr>
          <p:spPr>
            <a:xfrm rot="5400000" flipH="1" flipV="1">
              <a:off x="3882601" y="4068359"/>
              <a:ext cx="1371599" cy="1463039"/>
            </a:xfrm>
            <a:custGeom>
              <a:avLst>
                <a:gd name="f0" fmla="val 10921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*/ 21600 10800 1"/>
                <a:gd name="f9" fmla="val -2147483647"/>
                <a:gd name="f10" fmla="val 2147483647"/>
                <a:gd name="f11" fmla="+- 0 0 0"/>
                <a:gd name="f12" fmla="*/ f4 1 21600"/>
                <a:gd name="f13" fmla="*/ f5 1 21600"/>
                <a:gd name="f14" fmla="pin 0 f0 21600"/>
                <a:gd name="f15" fmla="*/ f11 f1 1"/>
                <a:gd name="f16" fmla="val f14"/>
                <a:gd name="f17" fmla="+- 21600 0 f14"/>
                <a:gd name="f18" fmla="*/ f14 10 1"/>
                <a:gd name="f19" fmla="*/ f14 f12 1"/>
                <a:gd name="f20" fmla="*/ f6 f13 1"/>
                <a:gd name="f21" fmla="*/ 0 f13 1"/>
                <a:gd name="f22" fmla="*/ f15 1 f3"/>
                <a:gd name="f23" fmla="*/ 10800 f12 1"/>
                <a:gd name="f24" fmla="*/ 10800 f13 1"/>
                <a:gd name="f25" fmla="*/ 21600 f13 1"/>
                <a:gd name="f26" fmla="*/ f18 1 24"/>
                <a:gd name="f27" fmla="*/ f16 1 2"/>
                <a:gd name="f28" fmla="+- f16 0 10800"/>
                <a:gd name="f29" fmla="*/ f8 1 f16"/>
                <a:gd name="f30" fmla="+- f22 0 f2"/>
                <a:gd name="f31" fmla="+- f26 1750 0"/>
                <a:gd name="f32" fmla="+- 10800 f27 0"/>
                <a:gd name="f33" fmla="+- 10800 0 f27"/>
                <a:gd name="f34" fmla="?: f28 f29 21600"/>
                <a:gd name="f35" fmla="+- 21600 0 f27"/>
                <a:gd name="f36" fmla="+- 21600 0 f29"/>
                <a:gd name="f37" fmla="*/ f27 f12 1"/>
                <a:gd name="f38" fmla="+- 21600 0 f31"/>
                <a:gd name="f39" fmla="?: f28 f36 0"/>
                <a:gd name="f40" fmla="*/ f31 f12 1"/>
                <a:gd name="f41" fmla="*/ f31 f13 1"/>
                <a:gd name="f42" fmla="*/ f32 f12 1"/>
                <a:gd name="f43" fmla="*/ f35 f12 1"/>
                <a:gd name="f44" fmla="*/ f33 f12 1"/>
                <a:gd name="f45" fmla="*/ f34 f13 1"/>
                <a:gd name="f46" fmla="*/ f38 f12 1"/>
                <a:gd name="f47" fmla="*/ f38 f13 1"/>
                <a:gd name="f48" fmla="*/ f39 f13 1"/>
              </a:gdLst>
              <a:ahLst>
                <a:ahXY gdRefX="f0" minX="f6" maxX="f7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42" y="f21"/>
                </a:cxn>
                <a:cxn ang="f30">
                  <a:pos x="f23" y="f48"/>
                </a:cxn>
                <a:cxn ang="f30">
                  <a:pos x="f43" y="f24"/>
                </a:cxn>
                <a:cxn ang="f30">
                  <a:pos x="f44" y="f25"/>
                </a:cxn>
                <a:cxn ang="f30">
                  <a:pos x="f23" y="f45"/>
                </a:cxn>
                <a:cxn ang="f30">
                  <a:pos x="f37" y="f24"/>
                </a:cxn>
              </a:cxnLst>
              <a:rect l="f40" t="f41" r="f46" b="f47"/>
              <a:pathLst>
                <a:path w="21600" h="21600">
                  <a:moveTo>
                    <a:pt x="f16" y="f6"/>
                  </a:moveTo>
                  <a:lnTo>
                    <a:pt x="f7" y="f6"/>
                  </a:lnTo>
                  <a:lnTo>
                    <a:pt x="f1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E9ECE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</p:grp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5C06D724-0D96-4E68-AA54-47E62E194D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00" y="46800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ru-RU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4550C50D-1811-4EE9-ADCC-CA70ED2875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000" y="1800000"/>
            <a:ext cx="907200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3642D0BB-B6D1-44CD-902C-41BEEE2FEE2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2680" y="516600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F4C52C88-BF31-45B6-8B4A-6C9D8B88A7C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600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fld id="{5BC2CABA-6107-432B-8B39-9FA52C276F46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hangingPunct="0">
        <a:tabLst/>
        <a:defRPr lang="ru-RU" sz="44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E6CCBB63-622E-4BE2-9771-EACDE3D87CC3}"/>
              </a:ext>
            </a:extLst>
          </p:cNvPr>
          <p:cNvSpPr>
            <a:spLocks noMove="1" noResize="1"/>
          </p:cNvSpPr>
          <p:nvPr/>
        </p:nvSpPr>
        <p:spPr>
          <a:xfrm>
            <a:off x="6771960" y="1300319"/>
            <a:ext cx="861839" cy="182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49A20C5D-34BB-4AB4-8B3B-440DA93875B9}"/>
              </a:ext>
            </a:extLst>
          </p:cNvPr>
          <p:cNvSpPr>
            <a:spLocks noMove="1" noResize="1"/>
          </p:cNvSpPr>
          <p:nvPr/>
        </p:nvSpPr>
        <p:spPr>
          <a:xfrm>
            <a:off x="5813280" y="3854879"/>
            <a:ext cx="861839" cy="182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F15BFFBF-C282-416B-916B-C16E80ED377A}"/>
              </a:ext>
            </a:extLst>
          </p:cNvPr>
          <p:cNvSpPr>
            <a:spLocks noMove="1" noResize="1"/>
          </p:cNvSpPr>
          <p:nvPr/>
        </p:nvSpPr>
        <p:spPr>
          <a:xfrm>
            <a:off x="7589519" y="2560319"/>
            <a:ext cx="2194560" cy="219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60562EC9-19DE-4D3B-8406-A2A728008680}"/>
              </a:ext>
            </a:extLst>
          </p:cNvPr>
          <p:cNvSpPr>
            <a:spLocks noMove="1" noResize="1"/>
          </p:cNvSpPr>
          <p:nvPr/>
        </p:nvSpPr>
        <p:spPr>
          <a:xfrm>
            <a:off x="3200400" y="731519"/>
            <a:ext cx="1684800" cy="16459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5AB4AB9-F1B8-4320-9E73-2A00D6A7EB7F}"/>
              </a:ext>
            </a:extLst>
          </p:cNvPr>
          <p:cNvSpPr>
            <a:spLocks noMove="1" noResize="1"/>
          </p:cNvSpPr>
          <p:nvPr/>
        </p:nvSpPr>
        <p:spPr>
          <a:xfrm>
            <a:off x="1424159" y="3489120"/>
            <a:ext cx="1684800" cy="16459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450A33B6-814B-43ED-A985-AC1A5707A48D}"/>
              </a:ext>
            </a:extLst>
          </p:cNvPr>
          <p:cNvSpPr>
            <a:spLocks noMove="1" noResize="1"/>
          </p:cNvSpPr>
          <p:nvPr/>
        </p:nvSpPr>
        <p:spPr>
          <a:xfrm rot="5400000">
            <a:off x="477899" y="2123460"/>
            <a:ext cx="1848600" cy="1401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36" h="3895">
                <a:moveTo>
                  <a:pt x="0" y="3556"/>
                </a:moveTo>
                <a:cubicBezTo>
                  <a:pt x="2540" y="4826"/>
                  <a:pt x="5588" y="2286"/>
                  <a:pt x="5080" y="0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  <a:headEnd type="arrow"/>
            <a:tailEnd type="arrow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655EFCC8-BFB7-45B6-B760-73FAF3E03CFC}"/>
              </a:ext>
            </a:extLst>
          </p:cNvPr>
          <p:cNvSpPr>
            <a:spLocks noMove="1" noResize="1"/>
          </p:cNvSpPr>
          <p:nvPr/>
        </p:nvSpPr>
        <p:spPr>
          <a:xfrm rot="2700000">
            <a:off x="3179101" y="3601690"/>
            <a:ext cx="1616040" cy="7880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90" h="2190">
                <a:moveTo>
                  <a:pt x="0" y="933"/>
                </a:moveTo>
                <a:cubicBezTo>
                  <a:pt x="1078" y="933"/>
                  <a:pt x="1078" y="1652"/>
                  <a:pt x="1616" y="1113"/>
                </a:cubicBezTo>
                <a:cubicBezTo>
                  <a:pt x="2155" y="574"/>
                  <a:pt x="3412" y="2190"/>
                  <a:pt x="2335" y="2190"/>
                </a:cubicBezTo>
                <a:cubicBezTo>
                  <a:pt x="1257" y="2190"/>
                  <a:pt x="3412" y="-324"/>
                  <a:pt x="4490" y="35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  <a:headEnd type="arrow"/>
            <a:tailEnd type="arrow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F23B772-94B6-4EC8-A747-A5095CEAAC23}"/>
              </a:ext>
            </a:extLst>
          </p:cNvPr>
          <p:cNvSpPr>
            <a:spLocks noMove="1" noResize="1"/>
          </p:cNvSpPr>
          <p:nvPr/>
        </p:nvSpPr>
        <p:spPr>
          <a:xfrm rot="2700000">
            <a:off x="7460657" y="2290029"/>
            <a:ext cx="1065960" cy="12398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62" h="3445">
                <a:moveTo>
                  <a:pt x="2335" y="3445"/>
                </a:moveTo>
                <a:cubicBezTo>
                  <a:pt x="1257" y="3445"/>
                  <a:pt x="3412" y="1649"/>
                  <a:pt x="2874" y="1111"/>
                </a:cubicBezTo>
                <a:cubicBezTo>
                  <a:pt x="2335" y="572"/>
                  <a:pt x="180" y="2368"/>
                  <a:pt x="1257" y="2368"/>
                </a:cubicBezTo>
                <a:cubicBezTo>
                  <a:pt x="2335" y="2368"/>
                  <a:pt x="1078" y="-326"/>
                  <a:pt x="0" y="33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  <a:headEnd type="arrow"/>
            <a:tailEnd type="arrow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6ECBB4C-3482-41DF-8E14-D3CD37815B71}"/>
              </a:ext>
            </a:extLst>
          </p:cNvPr>
          <p:cNvSpPr>
            <a:spLocks noMove="1" noResize="1"/>
          </p:cNvSpPr>
          <p:nvPr/>
        </p:nvSpPr>
        <p:spPr>
          <a:xfrm>
            <a:off x="1424159" y="4754879"/>
            <a:ext cx="861839" cy="182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D0FA07AC-16E1-4668-9333-513A3EFF9341}"/>
              </a:ext>
            </a:extLst>
          </p:cNvPr>
          <p:cNvSpPr>
            <a:spLocks noMove="1" noResize="1"/>
          </p:cNvSpPr>
          <p:nvPr/>
        </p:nvSpPr>
        <p:spPr>
          <a:xfrm>
            <a:off x="2887200" y="1300319"/>
            <a:ext cx="861839" cy="182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8FC07B7-7278-472B-9FE9-8CBC2C612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00" y="46800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2FFC86-5071-44A9-8FA1-B2DC2C0F3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000" y="1800000"/>
            <a:ext cx="907200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ADC12922-D118-4BE6-BBBB-9DA7276BC69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2680" y="516600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31AAE2C3-5926-4A51-8B0C-D044E166D2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600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fld id="{33063B38-CCC1-40FC-A1C7-242270326497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hangingPunct="0">
        <a:tabLst/>
        <a:defRPr lang="ru-RU" sz="44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87DE3D4-B8B2-4B3C-BBBA-40D0E37F8188}"/>
              </a:ext>
            </a:extLst>
          </p:cNvPr>
          <p:cNvGrpSpPr/>
          <p:nvPr/>
        </p:nvGrpSpPr>
        <p:grpSpPr>
          <a:xfrm>
            <a:off x="2982960" y="1548000"/>
            <a:ext cx="5982480" cy="3187439"/>
            <a:chOff x="2982960" y="1548000"/>
            <a:chExt cx="5982480" cy="3187439"/>
          </a:xfrm>
        </p:grpSpPr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8402D5AF-0D56-4B2C-9605-6B0E1554D92E}"/>
                </a:ext>
              </a:extLst>
            </p:cNvPr>
            <p:cNvSpPr/>
            <p:nvPr/>
          </p:nvSpPr>
          <p:spPr>
            <a:xfrm>
              <a:off x="3570479" y="1888200"/>
              <a:ext cx="4927320" cy="2623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9ECEF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7598DBBF-0209-4DDE-9A02-E652F82B9375}"/>
                </a:ext>
              </a:extLst>
            </p:cNvPr>
            <p:cNvSpPr/>
            <p:nvPr/>
          </p:nvSpPr>
          <p:spPr>
            <a:xfrm>
              <a:off x="3763800" y="1585440"/>
              <a:ext cx="4927320" cy="26233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18360">
              <a:solidFill>
                <a:srgbClr val="000000"/>
              </a:solidFill>
              <a:prstDash val="solid"/>
            </a:ln>
          </p:spPr>
          <p:txBody>
            <a:bodyPr vert="horz" wrap="none" lIns="99000" tIns="54000" rIns="99000" bIns="54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777DB4-12E9-41BE-B7BE-3BDC6F02E31C}"/>
                </a:ext>
              </a:extLst>
            </p:cNvPr>
            <p:cNvSpPr txBox="1">
              <a:spLocks noMove="1" noResize="1"/>
            </p:cNvSpPr>
            <p:nvPr/>
          </p:nvSpPr>
          <p:spPr>
            <a:xfrm>
              <a:off x="3844800" y="1548000"/>
              <a:ext cx="1097280" cy="1474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ru-RU" sz="8000" b="0" i="0" u="none" strike="noStrike" kern="1200" cap="none">
                  <a:ln>
                    <a:noFill/>
                  </a:ln>
                  <a:latin typeface="Noto Sans" pitchFamily="34"/>
                  <a:ea typeface="Noto Sans CJK SC" pitchFamily="2"/>
                  <a:cs typeface="Noto Sans Devanagari" pitchFamily="2"/>
                </a:rPr>
                <a:t>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48588B-75FD-46D5-95C4-572E1ECE9F72}"/>
                </a:ext>
              </a:extLst>
            </p:cNvPr>
            <p:cNvSpPr txBox="1">
              <a:spLocks noMove="1" noResize="1"/>
            </p:cNvSpPr>
            <p:nvPr/>
          </p:nvSpPr>
          <p:spPr>
            <a:xfrm>
              <a:off x="7868160" y="3399839"/>
              <a:ext cx="1097280" cy="13356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ru-RU" sz="7200" b="0" i="0" u="none" strike="noStrike" kern="1200" cap="none">
                  <a:ln>
                    <a:noFill/>
                  </a:ln>
                  <a:latin typeface="Noto Sans" pitchFamily="34"/>
                  <a:ea typeface="Noto Sans CJK SC" pitchFamily="2"/>
                  <a:cs typeface="Noto Sans Devanagari" pitchFamily="2"/>
                </a:rPr>
                <a:t>”</a:t>
              </a:r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35620A4A-3B36-49FF-B414-5533CD307F68}"/>
                </a:ext>
              </a:extLst>
            </p:cNvPr>
            <p:cNvSpPr>
              <a:spLocks noMove="1" noResize="1"/>
            </p:cNvSpPr>
            <p:nvPr/>
          </p:nvSpPr>
          <p:spPr>
            <a:xfrm>
              <a:off x="2982960" y="4117320"/>
              <a:ext cx="1044719" cy="3027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C0C2BC4-3F34-43AE-8098-C3C28995F797}"/>
              </a:ext>
            </a:extLst>
          </p:cNvPr>
          <p:cNvGrpSpPr/>
          <p:nvPr/>
        </p:nvGrpSpPr>
        <p:grpSpPr>
          <a:xfrm>
            <a:off x="-908280" y="-397772"/>
            <a:ext cx="3760920" cy="6486120"/>
            <a:chOff x="-908280" y="-397772"/>
            <a:chExt cx="3760920" cy="6486120"/>
          </a:xfrm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AA13D99B-C524-412E-A392-414648649A0F}"/>
                </a:ext>
              </a:extLst>
            </p:cNvPr>
            <p:cNvSpPr/>
            <p:nvPr/>
          </p:nvSpPr>
          <p:spPr>
            <a:xfrm>
              <a:off x="-228960" y="5161680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F8F9FA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15129957-DDD6-4C50-A0BD-CE85159A01E7}"/>
                </a:ext>
              </a:extLst>
            </p:cNvPr>
            <p:cNvSpPr/>
            <p:nvPr/>
          </p:nvSpPr>
          <p:spPr>
            <a:xfrm rot="5357400">
              <a:off x="-219972" y="4489048"/>
              <a:ext cx="106848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D40D4479-5583-402E-A2BB-7CA2F32E43DC}"/>
                </a:ext>
              </a:extLst>
            </p:cNvPr>
            <p:cNvSpPr/>
            <p:nvPr/>
          </p:nvSpPr>
          <p:spPr>
            <a:xfrm>
              <a:off x="-228960" y="3826079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blipFill>
              <a:blip r:embed="rId13"/>
              <a:tile sx="74764" sy="74764" algn="tl"/>
            </a:blip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56D0473B-8A8B-4C13-86C9-C6FEAA9C75E5}"/>
                </a:ext>
              </a:extLst>
            </p:cNvPr>
            <p:cNvSpPr/>
            <p:nvPr/>
          </p:nvSpPr>
          <p:spPr>
            <a:xfrm rot="5357400">
              <a:off x="-222309" y="3154708"/>
              <a:ext cx="106884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2C3AF281-6506-4BC1-9313-19A7F304F185}"/>
                </a:ext>
              </a:extLst>
            </p:cNvPr>
            <p:cNvSpPr/>
            <p:nvPr/>
          </p:nvSpPr>
          <p:spPr>
            <a:xfrm>
              <a:off x="455040" y="4477680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FA396372-536B-4A46-B2A8-C35ADC24F768}"/>
                </a:ext>
              </a:extLst>
            </p:cNvPr>
            <p:cNvSpPr/>
            <p:nvPr/>
          </p:nvSpPr>
          <p:spPr>
            <a:xfrm rot="5357400">
              <a:off x="470691" y="3821428"/>
              <a:ext cx="106884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E9ECEF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9C8C4EFD-CED2-49FD-B23C-B40768F5D9FC}"/>
                </a:ext>
              </a:extLst>
            </p:cNvPr>
            <p:cNvSpPr/>
            <p:nvPr/>
          </p:nvSpPr>
          <p:spPr>
            <a:xfrm>
              <a:off x="1158840" y="5170680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D928077-99C4-4C64-92DF-80D8C791A9D4}"/>
                </a:ext>
              </a:extLst>
            </p:cNvPr>
            <p:cNvSpPr/>
            <p:nvPr/>
          </p:nvSpPr>
          <p:spPr>
            <a:xfrm rot="5357400">
              <a:off x="461692" y="5170708"/>
              <a:ext cx="106884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E007389C-F804-49AD-8D85-CD423334D946}"/>
                </a:ext>
              </a:extLst>
            </p:cNvPr>
            <p:cNvSpPr/>
            <p:nvPr/>
          </p:nvSpPr>
          <p:spPr>
            <a:xfrm rot="16242600" flipH="1">
              <a:off x="533993" y="725150"/>
              <a:ext cx="106884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212529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335055A7-79E4-4EE9-A4EF-298E3D8CA99A}"/>
                </a:ext>
              </a:extLst>
            </p:cNvPr>
            <p:cNvSpPr/>
            <p:nvPr/>
          </p:nvSpPr>
          <p:spPr>
            <a:xfrm rot="16242600" flipH="1">
              <a:off x="1186313" y="1401230"/>
              <a:ext cx="106884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CC0E622C-4CAB-429B-8D02-5E7717A62B50}"/>
                </a:ext>
              </a:extLst>
            </p:cNvPr>
            <p:cNvSpPr/>
            <p:nvPr/>
          </p:nvSpPr>
          <p:spPr>
            <a:xfrm flipH="1">
              <a:off x="-247320" y="2462040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C8F0BA3C-7AC9-4E03-90B4-40A8293890C9}"/>
                </a:ext>
              </a:extLst>
            </p:cNvPr>
            <p:cNvSpPr/>
            <p:nvPr/>
          </p:nvSpPr>
          <p:spPr>
            <a:xfrm>
              <a:off x="1107720" y="1135080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57E7E922-69BA-442E-9581-B5A7B181713B}"/>
                </a:ext>
              </a:extLst>
            </p:cNvPr>
            <p:cNvSpPr/>
            <p:nvPr/>
          </p:nvSpPr>
          <p:spPr>
            <a:xfrm rot="5357400">
              <a:off x="1103212" y="1801828"/>
              <a:ext cx="106884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6103515A-D0C0-43A7-AC70-9ABD4FF3B39A}"/>
                </a:ext>
              </a:extLst>
            </p:cNvPr>
            <p:cNvSpPr/>
            <p:nvPr/>
          </p:nvSpPr>
          <p:spPr>
            <a:xfrm rot="5357400">
              <a:off x="414532" y="1143028"/>
              <a:ext cx="106884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blipFill>
              <a:blip r:embed="rId14"/>
              <a:tile sx="74764" sy="74764" algn="tl"/>
            </a:blip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7E2ADD9-1AAF-4B37-99A0-13FFF9D7CFD9}"/>
                </a:ext>
              </a:extLst>
            </p:cNvPr>
            <p:cNvSpPr/>
            <p:nvPr/>
          </p:nvSpPr>
          <p:spPr>
            <a:xfrm>
              <a:off x="439200" y="1811160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D9525385-A30D-4EA7-8B4B-FEC47B3B072E}"/>
                </a:ext>
              </a:extLst>
            </p:cNvPr>
            <p:cNvSpPr/>
            <p:nvPr/>
          </p:nvSpPr>
          <p:spPr>
            <a:xfrm>
              <a:off x="423720" y="451079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C9A99738-8CDA-46C7-B87B-3FC151E53008}"/>
                </a:ext>
              </a:extLst>
            </p:cNvPr>
            <p:cNvSpPr/>
            <p:nvPr/>
          </p:nvSpPr>
          <p:spPr>
            <a:xfrm rot="5357400">
              <a:off x="-246788" y="438868"/>
              <a:ext cx="106884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5A5A4DEC-D472-4D59-979F-DB47CC0B8E53}"/>
                </a:ext>
              </a:extLst>
            </p:cNvPr>
            <p:cNvSpPr/>
            <p:nvPr/>
          </p:nvSpPr>
          <p:spPr>
            <a:xfrm rot="5357400">
              <a:off x="435052" y="-246572"/>
              <a:ext cx="106884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71F341E1-5052-40C9-BB4E-77B9D154588E}"/>
                </a:ext>
              </a:extLst>
            </p:cNvPr>
            <p:cNvSpPr/>
            <p:nvPr/>
          </p:nvSpPr>
          <p:spPr>
            <a:xfrm>
              <a:off x="1779480" y="1794600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4F3F7E1-F63D-4E82-B874-A984534D0374}"/>
                </a:ext>
              </a:extLst>
            </p:cNvPr>
            <p:cNvSpPr/>
            <p:nvPr/>
          </p:nvSpPr>
          <p:spPr>
            <a:xfrm>
              <a:off x="1106280" y="-257040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blipFill>
              <a:blip r:embed="rId13"/>
              <a:tile sx="74764" sy="74764" algn="tl"/>
            </a:blip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656B88BD-3150-42A9-8CC8-5163926B0AEB}"/>
                </a:ext>
              </a:extLst>
            </p:cNvPr>
            <p:cNvSpPr/>
            <p:nvPr/>
          </p:nvSpPr>
          <p:spPr>
            <a:xfrm>
              <a:off x="-908280" y="1790640"/>
              <a:ext cx="1073160" cy="766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3822"/>
                <a:gd name="f6" fmla="val 20239"/>
                <a:gd name="f7" fmla="val 5451"/>
                <a:gd name="f8" fmla="val 20418"/>
                <a:gd name="f9" fmla="val 7281"/>
                <a:gd name="f10" fmla="val 21646"/>
                <a:gd name="f11" fmla="val 8714"/>
                <a:gd name="f12" fmla="val 20776"/>
                <a:gd name="f13" fmla="val 8865"/>
                <a:gd name="f14" fmla="val 20686"/>
                <a:gd name="f15" fmla="val 8964"/>
                <a:gd name="f16" fmla="val 20455"/>
                <a:gd name="f17" fmla="val 9019"/>
                <a:gd name="f18" fmla="val 9071"/>
                <a:gd name="f19" fmla="val 20036"/>
                <a:gd name="f20" fmla="val 9053"/>
                <a:gd name="f21" fmla="val 19804"/>
                <a:gd name="f22" fmla="val 19597"/>
                <a:gd name="f23" fmla="val 8966"/>
                <a:gd name="f24" fmla="val 19288"/>
                <a:gd name="f25" fmla="val 8781"/>
                <a:gd name="f26" fmla="val 19048"/>
                <a:gd name="f27" fmla="val 18743"/>
                <a:gd name="f28" fmla="val 8601"/>
                <a:gd name="f29" fmla="val 18227"/>
                <a:gd name="f30" fmla="val 8526"/>
                <a:gd name="f31" fmla="val 17674"/>
                <a:gd name="f32" fmla="val 8560"/>
                <a:gd name="f33" fmla="val 17138"/>
                <a:gd name="f34" fmla="val 8584"/>
                <a:gd name="f35" fmla="val 16800"/>
                <a:gd name="f36" fmla="val 8662"/>
                <a:gd name="f37" fmla="val 16459"/>
                <a:gd name="f38" fmla="val 8790"/>
                <a:gd name="f39" fmla="val 16170"/>
                <a:gd name="f40" fmla="val 8923"/>
                <a:gd name="f41" fmla="val 15870"/>
                <a:gd name="f42" fmla="val 9117"/>
                <a:gd name="f43" fmla="val 15626"/>
                <a:gd name="f44" fmla="val 9326"/>
                <a:gd name="f45" fmla="val 15422"/>
                <a:gd name="f46" fmla="val 9578"/>
                <a:gd name="f47" fmla="val 15179"/>
                <a:gd name="f48" fmla="val 9865"/>
                <a:gd name="f49" fmla="val 14979"/>
                <a:gd name="f50" fmla="val 10164"/>
                <a:gd name="f51" fmla="val 14886"/>
                <a:gd name="f52" fmla="val 10338"/>
                <a:gd name="f53" fmla="val 14833"/>
                <a:gd name="f54" fmla="val 10527"/>
                <a:gd name="f55" fmla="val 10701"/>
                <a:gd name="f56" fmla="val 11112"/>
                <a:gd name="f57" fmla="val 15016"/>
                <a:gd name="f58" fmla="val 11507"/>
                <a:gd name="f59" fmla="val 15284"/>
                <a:gd name="f60" fmla="val 11846"/>
                <a:gd name="f61" fmla="val 15638"/>
                <a:gd name="f62" fmla="val 12122"/>
                <a:gd name="f63" fmla="val 15922"/>
                <a:gd name="f64" fmla="val 12397"/>
                <a:gd name="f65" fmla="val 16268"/>
                <a:gd name="f66" fmla="val 12534"/>
                <a:gd name="f67" fmla="val 16707"/>
                <a:gd name="f68" fmla="val 12687"/>
                <a:gd name="f69" fmla="val 17203"/>
                <a:gd name="f70" fmla="val 12716"/>
                <a:gd name="f71" fmla="val 17792"/>
                <a:gd name="f72" fmla="val 12641"/>
                <a:gd name="f73" fmla="val 18321"/>
                <a:gd name="f74" fmla="val 12586"/>
                <a:gd name="f75" fmla="val 18707"/>
                <a:gd name="f76" fmla="val 12368"/>
                <a:gd name="f77" fmla="val 19012"/>
                <a:gd name="f78" fmla="val 12246"/>
                <a:gd name="f79" fmla="val 19365"/>
                <a:gd name="f80" fmla="val 12151"/>
                <a:gd name="f81" fmla="val 19646"/>
                <a:gd name="f82" fmla="val 12009"/>
                <a:gd name="f83" fmla="val 19914"/>
                <a:gd name="f84" fmla="val 11983"/>
                <a:gd name="f85" fmla="val 20223"/>
                <a:gd name="f86" fmla="val 11962"/>
                <a:gd name="f87" fmla="val 20471"/>
                <a:gd name="f88" fmla="val 11930"/>
                <a:gd name="f89" fmla="val 20808"/>
                <a:gd name="f90" fmla="val 12070"/>
                <a:gd name="f91" fmla="val 20963"/>
                <a:gd name="f92" fmla="val 13488"/>
                <a:gd name="f93" fmla="val 22552"/>
                <a:gd name="f94" fmla="val 15695"/>
                <a:gd name="f95" fmla="val 20678"/>
                <a:gd name="f96" fmla="val 17507"/>
                <a:gd name="f97" fmla="val 20532"/>
                <a:gd name="f98" fmla="val 17542"/>
                <a:gd name="f99" fmla="val 20524"/>
                <a:gd name="f100" fmla="val 17438"/>
                <a:gd name="f101" fmla="val 17983"/>
                <a:gd name="f102" fmla="val 16101"/>
                <a:gd name="f103" fmla="val 14890"/>
                <a:gd name="f104" fmla="val 17235"/>
                <a:gd name="f105" fmla="val 12902"/>
                <a:gd name="f106" fmla="val 17345"/>
                <a:gd name="f107" fmla="val 12707"/>
                <a:gd name="f108" fmla="val 17586"/>
                <a:gd name="f109" fmla="val 12752"/>
                <a:gd name="f110" fmla="val 17762"/>
                <a:gd name="f111" fmla="val 12780"/>
                <a:gd name="f112" fmla="val 12817"/>
                <a:gd name="f113" fmla="val 18174"/>
                <a:gd name="f114" fmla="val 13016"/>
                <a:gd name="f115" fmla="val 18374"/>
                <a:gd name="f116" fmla="val 13150"/>
                <a:gd name="f117" fmla="val 18627"/>
                <a:gd name="f118" fmla="val 13321"/>
                <a:gd name="f119" fmla="val 18844"/>
                <a:gd name="f120" fmla="val 13626"/>
                <a:gd name="f121" fmla="val 19120"/>
                <a:gd name="f122" fmla="val 13703"/>
                <a:gd name="f123" fmla="val 19497"/>
                <a:gd name="f124" fmla="val 13809"/>
                <a:gd name="f125" fmla="val 19917"/>
                <a:gd name="f126" fmla="val 13768"/>
                <a:gd name="f127" fmla="val 20271"/>
                <a:gd name="f128" fmla="val 13553"/>
                <a:gd name="f129" fmla="val 20584"/>
                <a:gd name="f130" fmla="val 13362"/>
                <a:gd name="f131" fmla="val 20831"/>
                <a:gd name="f132" fmla="val 12975"/>
                <a:gd name="f133" fmla="val 21034"/>
                <a:gd name="f134" fmla="val 12589"/>
                <a:gd name="f135" fmla="val 21286"/>
                <a:gd name="f136" fmla="val 12114"/>
                <a:gd name="f137" fmla="val 21477"/>
                <a:gd name="f138" fmla="val 11561"/>
                <a:gd name="f139" fmla="val 21570"/>
                <a:gd name="f140" fmla="val 10984"/>
                <a:gd name="f141" fmla="val 21608"/>
                <a:gd name="f142" fmla="val 10740"/>
                <a:gd name="f143" fmla="val 10476"/>
                <a:gd name="f144" fmla="val 10232"/>
                <a:gd name="f145" fmla="val 21504"/>
                <a:gd name="f146" fmla="val 9813"/>
                <a:gd name="f147" fmla="val 21361"/>
                <a:gd name="f148" fmla="val 9411"/>
                <a:gd name="f149" fmla="val 21187"/>
                <a:gd name="f150" fmla="val 9057"/>
                <a:gd name="f151" fmla="val 21042"/>
                <a:gd name="f152" fmla="val 8764"/>
                <a:gd name="f153" fmla="val 20868"/>
                <a:gd name="f154" fmla="val 8492"/>
                <a:gd name="f155" fmla="val 20654"/>
                <a:gd name="f156" fmla="val 8305"/>
                <a:gd name="f157" fmla="val 20448"/>
                <a:gd name="f158" fmla="val 8126"/>
                <a:gd name="f159" fmla="val 20204"/>
                <a:gd name="f160" fmla="val 8016"/>
                <a:gd name="f161" fmla="val 19964"/>
                <a:gd name="f162" fmla="val 7984"/>
                <a:gd name="f163" fmla="val 19581"/>
                <a:gd name="f164" fmla="val 7935"/>
                <a:gd name="f165" fmla="val 19186"/>
                <a:gd name="f166" fmla="val 8041"/>
                <a:gd name="f167" fmla="val 18818"/>
                <a:gd name="f168" fmla="val 8199"/>
                <a:gd name="f169" fmla="val 18601"/>
                <a:gd name="f170" fmla="val 8293"/>
                <a:gd name="f171" fmla="val 18429"/>
                <a:gd name="f172" fmla="val 8553"/>
                <a:gd name="f173" fmla="val 18209"/>
                <a:gd name="f174" fmla="val 8626"/>
                <a:gd name="f175" fmla="val 18061"/>
                <a:gd name="f176" fmla="val 8675"/>
                <a:gd name="f177" fmla="val 17896"/>
                <a:gd name="f178" fmla="val 8699"/>
                <a:gd name="f179" fmla="val 17751"/>
                <a:gd name="f180" fmla="val 17597"/>
                <a:gd name="f181" fmla="val 8549"/>
                <a:gd name="f182" fmla="val 17432"/>
                <a:gd name="f183" fmla="val 8411"/>
                <a:gd name="f184" fmla="val 17368"/>
                <a:gd name="f185" fmla="val 16747"/>
                <a:gd name="f186" fmla="val 6191"/>
                <a:gd name="f187" fmla="val 17623"/>
                <a:gd name="f188" fmla="val 3631"/>
                <a:gd name="f189" fmla="val 1342"/>
                <a:gd name="f190" fmla="val 17722"/>
                <a:gd name="f191" fmla="val 1358"/>
                <a:gd name="f192" fmla="val 16089"/>
                <a:gd name="f193" fmla="val 1180"/>
                <a:gd name="f194" fmla="val 14262"/>
                <a:gd name="f195" fmla="val -48"/>
                <a:gd name="f196" fmla="val 12829"/>
                <a:gd name="f197" fmla="val 822"/>
                <a:gd name="f198" fmla="val 12679"/>
                <a:gd name="f199" fmla="val 911"/>
                <a:gd name="f200" fmla="val 12580"/>
                <a:gd name="f201" fmla="val 1143"/>
                <a:gd name="f202" fmla="val 12525"/>
                <a:gd name="f203" fmla="val 12473"/>
                <a:gd name="f204" fmla="val 1562"/>
                <a:gd name="f205" fmla="val 12490"/>
                <a:gd name="f206" fmla="val 1793"/>
                <a:gd name="f207" fmla="val 2001"/>
                <a:gd name="f208" fmla="val 12577"/>
                <a:gd name="f209" fmla="val 2310"/>
                <a:gd name="f210" fmla="val 12763"/>
                <a:gd name="f211" fmla="val 2549"/>
                <a:gd name="f212" fmla="val 2854"/>
                <a:gd name="f213" fmla="val 12942"/>
                <a:gd name="f214" fmla="val 3370"/>
                <a:gd name="f215" fmla="val 13018"/>
                <a:gd name="f216" fmla="val 3923"/>
                <a:gd name="f217" fmla="val 12983"/>
                <a:gd name="f218" fmla="val 4460"/>
                <a:gd name="f219" fmla="val 12960"/>
                <a:gd name="f220" fmla="val 4797"/>
                <a:gd name="f221" fmla="val 12882"/>
                <a:gd name="f222" fmla="val 5139"/>
                <a:gd name="f223" fmla="val 12754"/>
                <a:gd name="f224" fmla="val 5427"/>
                <a:gd name="f225" fmla="val 12621"/>
                <a:gd name="f226" fmla="val 5728"/>
                <a:gd name="f227" fmla="val 12426"/>
                <a:gd name="f228" fmla="val 5972"/>
                <a:gd name="f229" fmla="val 12217"/>
                <a:gd name="f230" fmla="val 6175"/>
                <a:gd name="f231" fmla="val 11965"/>
                <a:gd name="f232" fmla="val 6419"/>
                <a:gd name="f233" fmla="val 11678"/>
                <a:gd name="f234" fmla="val 6618"/>
                <a:gd name="f235" fmla="val 11379"/>
                <a:gd name="f236" fmla="val 6712"/>
                <a:gd name="f237" fmla="val 11205"/>
                <a:gd name="f238" fmla="val 6765"/>
                <a:gd name="f239" fmla="val 11017"/>
                <a:gd name="f240" fmla="val 10843"/>
                <a:gd name="f241" fmla="val 10431"/>
                <a:gd name="f242" fmla="val 6582"/>
                <a:gd name="f243" fmla="val 10037"/>
                <a:gd name="f244" fmla="val 6313"/>
                <a:gd name="f245" fmla="val 9697"/>
                <a:gd name="f246" fmla="val 5960"/>
                <a:gd name="f247" fmla="val 9422"/>
                <a:gd name="f248" fmla="val 5675"/>
                <a:gd name="f249" fmla="val 9146"/>
                <a:gd name="f250" fmla="val 5330"/>
                <a:gd name="f251" fmla="val 9010"/>
                <a:gd name="f252" fmla="val 4891"/>
                <a:gd name="f253" fmla="val 8856"/>
                <a:gd name="f254" fmla="val 4395"/>
                <a:gd name="f255" fmla="val 8827"/>
                <a:gd name="f256" fmla="val 3805"/>
                <a:gd name="f257" fmla="val 8903"/>
                <a:gd name="f258" fmla="val 3277"/>
                <a:gd name="f259" fmla="val 8958"/>
                <a:gd name="f260" fmla="val 2891"/>
                <a:gd name="f261" fmla="val 9175"/>
                <a:gd name="f262" fmla="val 2586"/>
                <a:gd name="f263" fmla="val 9297"/>
                <a:gd name="f264" fmla="val 2232"/>
                <a:gd name="f265" fmla="val 9393"/>
                <a:gd name="f266" fmla="val 1952"/>
                <a:gd name="f267" fmla="val 9535"/>
                <a:gd name="f268" fmla="val 1684"/>
                <a:gd name="f269" fmla="val 9561"/>
                <a:gd name="f270" fmla="val 1375"/>
                <a:gd name="f271" fmla="val 9581"/>
                <a:gd name="f272" fmla="val 1127"/>
                <a:gd name="f273" fmla="val 9613"/>
                <a:gd name="f274" fmla="val 789"/>
                <a:gd name="f275" fmla="val 9474"/>
                <a:gd name="f276" fmla="val 635"/>
                <a:gd name="f277" fmla="val 8056"/>
                <a:gd name="f278" fmla="val -954"/>
                <a:gd name="f279" fmla="val 5849"/>
                <a:gd name="f280" fmla="val 924"/>
                <a:gd name="f281" fmla="val 4036"/>
                <a:gd name="f282" fmla="val 1066"/>
                <a:gd name="f283" fmla="val 4057"/>
                <a:gd name="f284" fmla="val 4158"/>
                <a:gd name="f285" fmla="val 3667"/>
                <a:gd name="f286" fmla="val 5498"/>
                <a:gd name="f287" fmla="val 6760"/>
                <a:gd name="f288" fmla="val 4364"/>
                <a:gd name="f289" fmla="val 8748"/>
                <a:gd name="f290" fmla="val 4254"/>
                <a:gd name="f291" fmla="val 8943"/>
                <a:gd name="f292" fmla="val 4013"/>
                <a:gd name="f293" fmla="val 8899"/>
                <a:gd name="f294" fmla="val 3836"/>
                <a:gd name="f295" fmla="val 8870"/>
                <a:gd name="f296" fmla="val 3616"/>
                <a:gd name="f297" fmla="val 8833"/>
                <a:gd name="f298" fmla="val 3424"/>
                <a:gd name="f299" fmla="val 8634"/>
                <a:gd name="f300" fmla="val 3224"/>
                <a:gd name="f301" fmla="val 8500"/>
                <a:gd name="f302" fmla="val 2972"/>
                <a:gd name="f303" fmla="val 8329"/>
                <a:gd name="f304" fmla="val 2754"/>
                <a:gd name="f305" fmla="val 8025"/>
                <a:gd name="f306" fmla="val 2479"/>
                <a:gd name="f307" fmla="val 7947"/>
                <a:gd name="f308" fmla="val 2102"/>
                <a:gd name="f309" fmla="val 7842"/>
                <a:gd name="f310" fmla="val 1681"/>
                <a:gd name="f311" fmla="val 7882"/>
                <a:gd name="f312" fmla="val 1328"/>
                <a:gd name="f313" fmla="val 8098"/>
                <a:gd name="f314" fmla="val 1014"/>
                <a:gd name="f315" fmla="val 8289"/>
                <a:gd name="f316" fmla="val 768"/>
                <a:gd name="f317" fmla="val 565"/>
                <a:gd name="f318" fmla="val 9061"/>
                <a:gd name="f319" fmla="val 312"/>
                <a:gd name="f320" fmla="val 9537"/>
                <a:gd name="f321" fmla="val 121"/>
                <a:gd name="f322" fmla="val 10089"/>
                <a:gd name="f323" fmla="val 28"/>
                <a:gd name="f324" fmla="val 10667"/>
                <a:gd name="f325" fmla="val -9"/>
                <a:gd name="f326" fmla="val 10911"/>
                <a:gd name="f327" fmla="val 11175"/>
                <a:gd name="f328" fmla="val 11419"/>
                <a:gd name="f329" fmla="val 95"/>
                <a:gd name="f330" fmla="val 11837"/>
                <a:gd name="f331" fmla="val 237"/>
                <a:gd name="f332" fmla="val 12240"/>
                <a:gd name="f333" fmla="val 411"/>
                <a:gd name="f334" fmla="val 12593"/>
                <a:gd name="f335" fmla="val 556"/>
                <a:gd name="f336" fmla="val 12886"/>
                <a:gd name="f337" fmla="val 730"/>
                <a:gd name="f338" fmla="val 13158"/>
                <a:gd name="f339" fmla="val 945"/>
                <a:gd name="f340" fmla="val 13345"/>
                <a:gd name="f341" fmla="val 1151"/>
                <a:gd name="f342" fmla="val 13524"/>
                <a:gd name="f343" fmla="val 1394"/>
                <a:gd name="f344" fmla="val 13634"/>
                <a:gd name="f345" fmla="val 1635"/>
                <a:gd name="f346" fmla="val 13666"/>
                <a:gd name="f347" fmla="val 2018"/>
                <a:gd name="f348" fmla="val 13715"/>
                <a:gd name="f349" fmla="val 2412"/>
                <a:gd name="f350" fmla="val 13610"/>
                <a:gd name="f351" fmla="val 2780"/>
                <a:gd name="f352" fmla="val 13451"/>
                <a:gd name="f353" fmla="val 2998"/>
                <a:gd name="f354" fmla="val 13358"/>
                <a:gd name="f355" fmla="val 3169"/>
                <a:gd name="f356" fmla="val 13097"/>
                <a:gd name="f357" fmla="val 3390"/>
                <a:gd name="f358" fmla="val 13024"/>
                <a:gd name="f359" fmla="val 3537"/>
                <a:gd name="f360" fmla="val 3703"/>
                <a:gd name="f361" fmla="val 12951"/>
                <a:gd name="f362" fmla="val 3848"/>
                <a:gd name="f363" fmla="val 4001"/>
                <a:gd name="f364" fmla="val 13101"/>
                <a:gd name="f365" fmla="val 4167"/>
                <a:gd name="f366" fmla="val 13240"/>
                <a:gd name="f367" fmla="val 4231"/>
                <a:gd name="f368" fmla="val 4851"/>
                <a:gd name="f369" fmla="val 15459"/>
                <a:gd name="f370" fmla="val 3975"/>
                <a:gd name="f371" fmla="val 18024"/>
                <a:gd name="f372" fmla="val 20308"/>
                <a:gd name="f373" fmla="+- 0 0 0"/>
                <a:gd name="f374" fmla="*/ f3 1 21600"/>
                <a:gd name="f375" fmla="*/ f4 1 21600"/>
                <a:gd name="f376" fmla="*/ f373 f0 1"/>
                <a:gd name="f377" fmla="*/ 5600 f374 1"/>
                <a:gd name="f378" fmla="*/ 16000 f374 1"/>
                <a:gd name="f379" fmla="*/ 14300 f375 1"/>
                <a:gd name="f380" fmla="*/ 7300 f375 1"/>
                <a:gd name="f381" fmla="*/ 10800 f374 1"/>
                <a:gd name="f382" fmla="*/ 0 f375 1"/>
                <a:gd name="f383" fmla="*/ f376 1 f2"/>
                <a:gd name="f384" fmla="*/ 0 f374 1"/>
                <a:gd name="f385" fmla="*/ 10800 f375 1"/>
                <a:gd name="f386" fmla="*/ 21600 f375 1"/>
                <a:gd name="f387" fmla="*/ 21600 f374 1"/>
                <a:gd name="f388" fmla="+- f38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8">
                  <a:pos x="f381" y="f382"/>
                </a:cxn>
                <a:cxn ang="f388">
                  <a:pos x="f384" y="f385"/>
                </a:cxn>
                <a:cxn ang="f388">
                  <a:pos x="f381" y="f386"/>
                </a:cxn>
                <a:cxn ang="f388">
                  <a:pos x="f387" y="f385"/>
                </a:cxn>
              </a:cxnLst>
              <a:rect l="f377" t="f380" r="f378" b="f379"/>
              <a:pathLst>
                <a:path w="21600" h="21600">
                  <a:moveTo>
                    <a:pt x="f5" y="f6"/>
                  </a:moveTo>
                  <a:cubicBezTo>
                    <a:pt x="f7" y="f8"/>
                    <a:pt x="f9" y="f10"/>
                    <a:pt x="f11" y="f12"/>
                  </a:cubicBezTo>
                  <a:cubicBezTo>
                    <a:pt x="f13" y="f14"/>
                    <a:pt x="f15" y="f16"/>
                    <a:pt x="f17" y="f6"/>
                  </a:cubicBezTo>
                  <a:cubicBezTo>
                    <a:pt x="f18" y="f19"/>
                    <a:pt x="f20" y="f21"/>
                    <a:pt x="f17" y="f22"/>
                  </a:cubicBezTo>
                  <a:cubicBezTo>
                    <a:pt x="f23" y="f24"/>
                    <a:pt x="f25" y="f26"/>
                    <a:pt x="f11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3"/>
                    <a:pt x="f55" y="f51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5"/>
                  </a:cubicBezTo>
                  <a:cubicBezTo>
                    <a:pt x="f86" y="f87"/>
                    <a:pt x="f88" y="f89"/>
                    <a:pt x="f90" y="f91"/>
                  </a:cubicBezTo>
                  <a:cubicBezTo>
                    <a:pt x="f92" y="f93"/>
                    <a:pt x="f94" y="f95"/>
                    <a:pt x="f96" y="f97"/>
                  </a:cubicBezTo>
                  <a:lnTo>
                    <a:pt x="f98" y="f99"/>
                  </a:lnTo>
                  <a:cubicBezTo>
                    <a:pt x="f100" y="f101"/>
                    <a:pt x="f102" y="f103"/>
                    <a:pt x="f104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01" y="f112"/>
                    <a:pt x="f113" y="f114"/>
                    <a:pt x="f115" y="f116"/>
                  </a:cubicBezTo>
                  <a:cubicBezTo>
                    <a:pt x="f117" y="f118"/>
                    <a:pt x="f119" y="f120"/>
                    <a:pt x="f121" y="f122"/>
                  </a:cubicBezTo>
                  <a:cubicBezTo>
                    <a:pt x="f123" y="f124"/>
                    <a:pt x="f125" y="f126"/>
                    <a:pt x="f127" y="f128"/>
                  </a:cubicBezTo>
                  <a:cubicBezTo>
                    <a:pt x="f129" y="f130"/>
                    <a:pt x="f131" y="f132"/>
                    <a:pt x="f133" y="f134"/>
                  </a:cubicBezTo>
                  <a:cubicBezTo>
                    <a:pt x="f135" y="f136"/>
                    <a:pt x="f137" y="f138"/>
                    <a:pt x="f139" y="f140"/>
                  </a:cubicBezTo>
                  <a:cubicBezTo>
                    <a:pt x="f141" y="f142"/>
                    <a:pt x="f141" y="f143"/>
                    <a:pt x="f139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152"/>
                    <a:pt x="f153" y="f154"/>
                    <a:pt x="f155" y="f156"/>
                  </a:cubicBezTo>
                  <a:cubicBezTo>
                    <a:pt x="f157" y="f158"/>
                    <a:pt x="f159" y="f160"/>
                    <a:pt x="f161" y="f162"/>
                  </a:cubicBezTo>
                  <a:cubicBezTo>
                    <a:pt x="f163" y="f164"/>
                    <a:pt x="f165" y="f166"/>
                    <a:pt x="f167" y="f168"/>
                  </a:cubicBezTo>
                  <a:cubicBezTo>
                    <a:pt x="f169" y="f170"/>
                    <a:pt x="f171" y="f172"/>
                    <a:pt x="f173" y="f174"/>
                  </a:cubicBezTo>
                  <a:cubicBezTo>
                    <a:pt x="f175" y="f176"/>
                    <a:pt x="f177" y="f178"/>
                    <a:pt x="f179" y="f174"/>
                  </a:cubicBezTo>
                  <a:cubicBezTo>
                    <a:pt x="f180" y="f181"/>
                    <a:pt x="f182" y="f183"/>
                    <a:pt x="f184" y="f168"/>
                  </a:cubicBezTo>
                  <a:cubicBezTo>
                    <a:pt x="f185" y="f186"/>
                    <a:pt x="f187" y="f188"/>
                    <a:pt x="f179" y="f189"/>
                  </a:cubicBezTo>
                  <a:lnTo>
                    <a:pt x="f190" y="f191"/>
                  </a:lnTo>
                  <a:cubicBezTo>
                    <a:pt x="f192" y="f193"/>
                    <a:pt x="f194" y="f195"/>
                    <a:pt x="f196" y="f197"/>
                  </a:cubicBezTo>
                  <a:cubicBezTo>
                    <a:pt x="f198" y="f199"/>
                    <a:pt x="f200" y="f201"/>
                    <a:pt x="f202" y="f191"/>
                  </a:cubicBezTo>
                  <a:cubicBezTo>
                    <a:pt x="f203" y="f204"/>
                    <a:pt x="f205" y="f206"/>
                    <a:pt x="f202" y="f207"/>
                  </a:cubicBezTo>
                  <a:cubicBezTo>
                    <a:pt x="f208" y="f209"/>
                    <a:pt x="f210" y="f211"/>
                    <a:pt x="f196" y="f212"/>
                  </a:cubicBezTo>
                  <a:cubicBezTo>
                    <a:pt x="f213" y="f214"/>
                    <a:pt x="f215" y="f216"/>
                    <a:pt x="f217" y="f218"/>
                  </a:cubicBezTo>
                  <a:cubicBezTo>
                    <a:pt x="f219" y="f220"/>
                    <a:pt x="f221" y="f222"/>
                    <a:pt x="f223" y="f224"/>
                  </a:cubicBezTo>
                  <a:cubicBezTo>
                    <a:pt x="f225" y="f226"/>
                    <a:pt x="f227" y="f228"/>
                    <a:pt x="f229" y="f230"/>
                  </a:cubicBezTo>
                  <a:cubicBezTo>
                    <a:pt x="f231" y="f232"/>
                    <a:pt x="f233" y="f234"/>
                    <a:pt x="f235" y="f236"/>
                  </a:cubicBezTo>
                  <a:cubicBezTo>
                    <a:pt x="f237" y="f238"/>
                    <a:pt x="f239" y="f238"/>
                    <a:pt x="f240" y="f236"/>
                  </a:cubicBezTo>
                  <a:cubicBezTo>
                    <a:pt x="f241" y="f242"/>
                    <a:pt x="f243" y="f244"/>
                    <a:pt x="f245" y="f246"/>
                  </a:cubicBezTo>
                  <a:cubicBezTo>
                    <a:pt x="f247" y="f248"/>
                    <a:pt x="f249" y="f250"/>
                    <a:pt x="f251" y="f252"/>
                  </a:cubicBezTo>
                  <a:cubicBezTo>
                    <a:pt x="f253" y="f254"/>
                    <a:pt x="f255" y="f256"/>
                    <a:pt x="f257" y="f258"/>
                  </a:cubicBezTo>
                  <a:cubicBezTo>
                    <a:pt x="f259" y="f260"/>
                    <a:pt x="f261" y="f262"/>
                    <a:pt x="f263" y="f264"/>
                  </a:cubicBezTo>
                  <a:cubicBezTo>
                    <a:pt x="f265" y="f266"/>
                    <a:pt x="f267" y="f268"/>
                    <a:pt x="f269" y="f270"/>
                  </a:cubicBezTo>
                  <a:cubicBezTo>
                    <a:pt x="f271" y="f272"/>
                    <a:pt x="f273" y="f274"/>
                    <a:pt x="f275" y="f276"/>
                  </a:cubicBezTo>
                  <a:cubicBezTo>
                    <a:pt x="f277" y="f278"/>
                    <a:pt x="f279" y="f280"/>
                    <a:pt x="f281" y="f282"/>
                  </a:cubicBezTo>
                  <a:lnTo>
                    <a:pt x="f283" y="f272"/>
                  </a:lnTo>
                  <a:cubicBezTo>
                    <a:pt x="f284" y="f285"/>
                    <a:pt x="f286" y="f287"/>
                    <a:pt x="f288" y="f289"/>
                  </a:cubicBezTo>
                  <a:cubicBezTo>
                    <a:pt x="f290" y="f291"/>
                    <a:pt x="f292" y="f293"/>
                    <a:pt x="f294" y="f295"/>
                  </a:cubicBezTo>
                  <a:cubicBezTo>
                    <a:pt x="f296" y="f297"/>
                    <a:pt x="f298" y="f299"/>
                    <a:pt x="f300" y="f301"/>
                  </a:cubicBezTo>
                  <a:cubicBezTo>
                    <a:pt x="f302" y="f303"/>
                    <a:pt x="f304" y="f305"/>
                    <a:pt x="f306" y="f307"/>
                  </a:cubicBezTo>
                  <a:cubicBezTo>
                    <a:pt x="f308" y="f309"/>
                    <a:pt x="f310" y="f311"/>
                    <a:pt x="f312" y="f313"/>
                  </a:cubicBezTo>
                  <a:cubicBezTo>
                    <a:pt x="f314" y="f315"/>
                    <a:pt x="f316" y="f176"/>
                    <a:pt x="f317" y="f318"/>
                  </a:cubicBezTo>
                  <a:cubicBezTo>
                    <a:pt x="f319" y="f320"/>
                    <a:pt x="f321" y="f322"/>
                    <a:pt x="f323" y="f324"/>
                  </a:cubicBezTo>
                  <a:cubicBezTo>
                    <a:pt x="f325" y="f326"/>
                    <a:pt x="f325" y="f327"/>
                    <a:pt x="f323" y="f328"/>
                  </a:cubicBezTo>
                  <a:cubicBezTo>
                    <a:pt x="f329" y="f330"/>
                    <a:pt x="f331" y="f332"/>
                    <a:pt x="f333" y="f334"/>
                  </a:cubicBezTo>
                  <a:cubicBezTo>
                    <a:pt x="f335" y="f336"/>
                    <a:pt x="f337" y="f338"/>
                    <a:pt x="f339" y="f340"/>
                  </a:cubicBezTo>
                  <a:cubicBezTo>
                    <a:pt x="f341" y="f342"/>
                    <a:pt x="f343" y="f344"/>
                    <a:pt x="f345" y="f346"/>
                  </a:cubicBezTo>
                  <a:cubicBezTo>
                    <a:pt x="f347" y="f348"/>
                    <a:pt x="f349" y="f350"/>
                    <a:pt x="f351" y="f352"/>
                  </a:cubicBezTo>
                  <a:cubicBezTo>
                    <a:pt x="f353" y="f354"/>
                    <a:pt x="f355" y="f356"/>
                    <a:pt x="f357" y="f358"/>
                  </a:cubicBezTo>
                  <a:cubicBezTo>
                    <a:pt x="f359" y="f132"/>
                    <a:pt x="f360" y="f361"/>
                    <a:pt x="f362" y="f358"/>
                  </a:cubicBezTo>
                  <a:cubicBezTo>
                    <a:pt x="f363" y="f364"/>
                    <a:pt x="f365" y="f366"/>
                    <a:pt x="f367" y="f352"/>
                  </a:cubicBezTo>
                  <a:cubicBezTo>
                    <a:pt x="f368" y="f369"/>
                    <a:pt x="f370" y="f371"/>
                    <a:pt x="f362" y="f372"/>
                  </a:cubicBezTo>
                  <a:lnTo>
                    <a:pt x="f5" y="f6"/>
                  </a:lnTo>
                  <a:close/>
                </a:path>
              </a:pathLst>
            </a:custGeom>
            <a:blipFill>
              <a:blip r:embed="rId13"/>
              <a:tile sx="74764" sy="74764" algn="tl"/>
            </a:blipFill>
            <a:ln w="0">
              <a:solidFill>
                <a:srgbClr val="000000"/>
              </a:solidFill>
              <a:prstDash val="solid"/>
            </a:ln>
            <a:effectLst>
              <a:outerShdw dist="103351" dir="2700000" algn="tl">
                <a:srgbClr val="808080">
                  <a:alpha val="20000"/>
                </a:srgbClr>
              </a:outerShdw>
            </a:effectLst>
          </p:spPr>
          <p:txBody>
            <a:bodyPr vert="horz" wrap="square" lIns="90000" tIns="45000" rIns="90000" bIns="45000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</p:grp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C1379285-978E-4741-8FBF-906ADC9E3770}"/>
              </a:ext>
            </a:extLst>
          </p:cNvPr>
          <p:cNvSpPr>
            <a:spLocks noMove="1" noResize="1"/>
          </p:cNvSpPr>
          <p:nvPr/>
        </p:nvSpPr>
        <p:spPr>
          <a:xfrm rot="2700000">
            <a:off x="7785301" y="5467210"/>
            <a:ext cx="1616040" cy="7880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90" h="2190">
                <a:moveTo>
                  <a:pt x="0" y="933"/>
                </a:moveTo>
                <a:cubicBezTo>
                  <a:pt x="1078" y="933"/>
                  <a:pt x="1078" y="1652"/>
                  <a:pt x="1616" y="1113"/>
                </a:cubicBezTo>
                <a:cubicBezTo>
                  <a:pt x="2155" y="574"/>
                  <a:pt x="3412" y="2190"/>
                  <a:pt x="2335" y="2190"/>
                </a:cubicBezTo>
                <a:cubicBezTo>
                  <a:pt x="1257" y="2190"/>
                  <a:pt x="3412" y="-324"/>
                  <a:pt x="4490" y="35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  <a:headEnd type="arrow"/>
            <a:tailEnd type="arrow"/>
          </a:ln>
        </p:spPr>
        <p:txBody>
          <a:bodyPr vert="horz" wrap="none" lIns="108360" tIns="63360" rIns="108360" bIns="6336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A1E4A682-9AE6-4FB0-B648-48424CBBBAA2}"/>
              </a:ext>
            </a:extLst>
          </p:cNvPr>
          <p:cNvSpPr>
            <a:spLocks noMove="1" noResize="1"/>
          </p:cNvSpPr>
          <p:nvPr/>
        </p:nvSpPr>
        <p:spPr>
          <a:xfrm>
            <a:off x="7372079" y="4974480"/>
            <a:ext cx="1684800" cy="16459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32" name="Полилиния: фигура 31">
            <a:extLst>
              <a:ext uri="{FF2B5EF4-FFF2-40B4-BE49-F238E27FC236}">
                <a16:creationId xmlns:a16="http://schemas.microsoft.com/office/drawing/2014/main" id="{0FFA2880-7BAC-404E-B5EC-6518D154113F}"/>
              </a:ext>
            </a:extLst>
          </p:cNvPr>
          <p:cNvSpPr>
            <a:spLocks noMove="1" noResize="1"/>
          </p:cNvSpPr>
          <p:nvPr/>
        </p:nvSpPr>
        <p:spPr>
          <a:xfrm>
            <a:off x="7868160" y="-329040"/>
            <a:ext cx="2011680" cy="20116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961A2120-667E-467B-A6F1-60FF0DA566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0" y="468000"/>
            <a:ext cx="774000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ru-RU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75A04FB-605E-49A5-9E5E-D25D8A05BA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24000" y="2160000"/>
            <a:ext cx="4572000" cy="194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45CEEC49-147D-4C8D-9F23-C47420DBD78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2680" y="516600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D6F837E4-2D2F-4254-965C-5756443F58C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600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fld id="{0180FC42-921F-4FC6-AAFE-88C1976B19AF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hangingPunct="0">
        <a:tabLst/>
        <a:defRPr lang="ru-RU" sz="44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8F0B6779-1471-42F7-B2A3-B9210BFABD17}"/>
              </a:ext>
            </a:extLst>
          </p:cNvPr>
          <p:cNvSpPr>
            <a:spLocks noMove="1" noResize="1"/>
          </p:cNvSpPr>
          <p:nvPr/>
        </p:nvSpPr>
        <p:spPr>
          <a:xfrm>
            <a:off x="8266319" y="4115520"/>
            <a:ext cx="1920239" cy="19202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7DD200C5-EAE0-4BFF-B544-CC1A13D0C188}"/>
              </a:ext>
            </a:extLst>
          </p:cNvPr>
          <p:cNvSpPr>
            <a:spLocks noMove="1" noResize="1"/>
          </p:cNvSpPr>
          <p:nvPr/>
        </p:nvSpPr>
        <p:spPr>
          <a:xfrm>
            <a:off x="7717680" y="-548280"/>
            <a:ext cx="1920239" cy="19202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4D16C79-EEAC-408E-9457-B2311912CCB8}"/>
              </a:ext>
            </a:extLst>
          </p:cNvPr>
          <p:cNvGrpSpPr/>
          <p:nvPr/>
        </p:nvGrpSpPr>
        <p:grpSpPr>
          <a:xfrm>
            <a:off x="-147128" y="68512"/>
            <a:ext cx="915120" cy="915119"/>
            <a:chOff x="-147128" y="68512"/>
            <a:chExt cx="915120" cy="915119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856DBC4C-3FAE-4E06-BBA7-D2194683B6E5}"/>
                </a:ext>
              </a:extLst>
            </p:cNvPr>
            <p:cNvSpPr/>
            <p:nvPr/>
          </p:nvSpPr>
          <p:spPr>
            <a:xfrm rot="16204200" flipV="1">
              <a:off x="219352" y="80039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62966D46-7B1F-4783-9276-C949EC8A2F8D}"/>
                </a:ext>
              </a:extLst>
            </p:cNvPr>
            <p:cNvSpPr/>
            <p:nvPr/>
          </p:nvSpPr>
          <p:spPr>
            <a:xfrm rot="16204200" flipV="1">
              <a:off x="218992" y="43463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54106FFF-A955-4C91-97B6-1263E673C2FE}"/>
                </a:ext>
              </a:extLst>
            </p:cNvPr>
            <p:cNvSpPr/>
            <p:nvPr/>
          </p:nvSpPr>
          <p:spPr>
            <a:xfrm rot="16204200" flipV="1">
              <a:off x="218632" y="6923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A01F217A-A801-486D-AF96-1BC8CFB55DE3}"/>
                </a:ext>
              </a:extLst>
            </p:cNvPr>
            <p:cNvSpPr/>
            <p:nvPr/>
          </p:nvSpPr>
          <p:spPr>
            <a:xfrm rot="16204200" flipV="1">
              <a:off x="584392" y="6851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C00CE9A9-5EE2-4AAD-97D9-4A6910B0E166}"/>
                </a:ext>
              </a:extLst>
            </p:cNvPr>
            <p:cNvSpPr/>
            <p:nvPr/>
          </p:nvSpPr>
          <p:spPr>
            <a:xfrm rot="16204200" flipV="1">
              <a:off x="584392" y="43427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E78414F0-E2C6-4093-9E59-872F9753C25E}"/>
                </a:ext>
              </a:extLst>
            </p:cNvPr>
            <p:cNvSpPr/>
            <p:nvPr/>
          </p:nvSpPr>
          <p:spPr>
            <a:xfrm rot="16204200" flipV="1">
              <a:off x="585112" y="80039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11A18D5D-7373-4B08-9D5B-9C51CD84684A}"/>
                </a:ext>
              </a:extLst>
            </p:cNvPr>
            <p:cNvSpPr/>
            <p:nvPr/>
          </p:nvSpPr>
          <p:spPr>
            <a:xfrm rot="16204200" flipV="1">
              <a:off x="-146408" y="800751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D05687C-F673-4078-BD3C-BD08791F52A4}"/>
                </a:ext>
              </a:extLst>
            </p:cNvPr>
            <p:cNvSpPr/>
            <p:nvPr/>
          </p:nvSpPr>
          <p:spPr>
            <a:xfrm rot="16204200" flipV="1">
              <a:off x="-147128" y="43535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EFF7B97A-C9DA-403E-83BC-015E467B3CD1}"/>
                </a:ext>
              </a:extLst>
            </p:cNvPr>
            <p:cNvSpPr/>
            <p:nvPr/>
          </p:nvSpPr>
          <p:spPr>
            <a:xfrm rot="16204200" flipV="1">
              <a:off x="-147128" y="6923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5CAA11E-F44E-42ED-A896-3CCC6E96D4FA}"/>
              </a:ext>
            </a:extLst>
          </p:cNvPr>
          <p:cNvGrpSpPr/>
          <p:nvPr/>
        </p:nvGrpSpPr>
        <p:grpSpPr>
          <a:xfrm>
            <a:off x="9545152" y="4645192"/>
            <a:ext cx="549360" cy="915120"/>
            <a:chOff x="9545152" y="4645192"/>
            <a:chExt cx="549360" cy="915120"/>
          </a:xfrm>
        </p:grpSpPr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8183E80-E86D-4137-ABF2-8586BCAFD894}"/>
                </a:ext>
              </a:extLst>
            </p:cNvPr>
            <p:cNvSpPr/>
            <p:nvPr/>
          </p:nvSpPr>
          <p:spPr>
            <a:xfrm rot="16204200" flipV="1">
              <a:off x="9911632" y="537671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D3E6ED62-8D43-470D-A483-D1CEA99FE4F6}"/>
                </a:ext>
              </a:extLst>
            </p:cNvPr>
            <p:cNvSpPr/>
            <p:nvPr/>
          </p:nvSpPr>
          <p:spPr>
            <a:xfrm rot="16204200" flipV="1">
              <a:off x="9911272" y="501131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50335E72-D9D9-4729-B9C0-263723D4ADD9}"/>
                </a:ext>
              </a:extLst>
            </p:cNvPr>
            <p:cNvSpPr/>
            <p:nvPr/>
          </p:nvSpPr>
          <p:spPr>
            <a:xfrm rot="16204200" flipV="1">
              <a:off x="9910552" y="464519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BD43F9CC-F575-4E01-A3AB-24BB6387980A}"/>
                </a:ext>
              </a:extLst>
            </p:cNvPr>
            <p:cNvSpPr/>
            <p:nvPr/>
          </p:nvSpPr>
          <p:spPr>
            <a:xfrm rot="16204200" flipV="1">
              <a:off x="9545512" y="537743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D4404A51-E9EB-4B27-84A9-F9B2B2D2EA72}"/>
                </a:ext>
              </a:extLst>
            </p:cNvPr>
            <p:cNvSpPr/>
            <p:nvPr/>
          </p:nvSpPr>
          <p:spPr>
            <a:xfrm rot="16204200" flipV="1">
              <a:off x="9545512" y="501131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97069C28-4CEE-4269-B1F5-12CE764E5F5B}"/>
                </a:ext>
              </a:extLst>
            </p:cNvPr>
            <p:cNvSpPr/>
            <p:nvPr/>
          </p:nvSpPr>
          <p:spPr>
            <a:xfrm rot="16204200" flipV="1">
              <a:off x="9545152" y="4645552"/>
              <a:ext cx="182880" cy="182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blipFill>
              <a:blip r:embed="rId13"/>
              <a:tile sx="74764" sy="74764" algn="tl"/>
            </a:blipFill>
            <a:ln>
              <a:noFill/>
              <a:prstDash val="solid"/>
            </a:ln>
            <a:effectLst>
              <a:outerShdw dist="103351" dir="2700000" algn="tl">
                <a:srgbClr val="808080">
                  <a:alpha val="65000"/>
                </a:srgbClr>
              </a:outerShdw>
            </a:effectLst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ru-RU" sz="18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endParaRPr>
            </a:p>
          </p:txBody>
        </p:sp>
      </p:grp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02811989-FAC2-499A-B2EB-B894D976FBEC}"/>
              </a:ext>
            </a:extLst>
          </p:cNvPr>
          <p:cNvSpPr>
            <a:spLocks noMove="1" noResize="1"/>
          </p:cNvSpPr>
          <p:nvPr/>
        </p:nvSpPr>
        <p:spPr>
          <a:xfrm>
            <a:off x="-146160" y="3109319"/>
            <a:ext cx="1920239" cy="19202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49FF56B4-D3FA-4640-BE7A-C5EFA2C18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00" y="46800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A9870985-676B-44CE-B4D9-1C0AB1E32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000" y="1800000"/>
            <a:ext cx="907200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4" name="Нижний колонтитул 23">
            <a:extLst>
              <a:ext uri="{FF2B5EF4-FFF2-40B4-BE49-F238E27FC236}">
                <a16:creationId xmlns:a16="http://schemas.microsoft.com/office/drawing/2014/main" id="{5B3780A9-6ECE-4755-8098-1138FD27AC9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2680" y="516600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C4872491-6BC2-4318-97FB-AD4B60EFB1E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600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fld id="{AE907F71-03EB-4601-9F04-1B7F779F39CE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hangingPunct="0">
        <a:tabLst/>
        <a:defRPr lang="ru-RU" sz="44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0FBB9425-F72D-40A3-AA92-CD9ECA57BEE3}"/>
              </a:ext>
            </a:extLst>
          </p:cNvPr>
          <p:cNvSpPr>
            <a:spLocks noMove="1" noResize="1"/>
          </p:cNvSpPr>
          <p:nvPr/>
        </p:nvSpPr>
        <p:spPr>
          <a:xfrm rot="2724000">
            <a:off x="6584687" y="1655863"/>
            <a:ext cx="2895479" cy="28954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ED4DA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D4648A81-6817-4194-BDE0-E215A9DA24E0}"/>
              </a:ext>
            </a:extLst>
          </p:cNvPr>
          <p:cNvSpPr>
            <a:spLocks noMove="1" noResize="1"/>
          </p:cNvSpPr>
          <p:nvPr/>
        </p:nvSpPr>
        <p:spPr>
          <a:xfrm rot="2724000">
            <a:off x="6604846" y="6044983"/>
            <a:ext cx="2895479" cy="28954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ED4DA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0A3B3183-B525-4035-A451-AEC1EAE98175}"/>
              </a:ext>
            </a:extLst>
          </p:cNvPr>
          <p:cNvSpPr>
            <a:spLocks noMove="1" noResize="1"/>
          </p:cNvSpPr>
          <p:nvPr/>
        </p:nvSpPr>
        <p:spPr>
          <a:xfrm rot="2635200">
            <a:off x="486943" y="7711871"/>
            <a:ext cx="2588760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5FB3E21-8276-46D8-9FC0-7F37822AB926}"/>
              </a:ext>
            </a:extLst>
          </p:cNvPr>
          <p:cNvSpPr>
            <a:spLocks noMove="1" noResize="1"/>
          </p:cNvSpPr>
          <p:nvPr/>
        </p:nvSpPr>
        <p:spPr>
          <a:xfrm rot="2635200">
            <a:off x="-1804456" y="7309751"/>
            <a:ext cx="2588760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310685CE-815F-4C80-B0FB-4A57FB0B4CB2}"/>
              </a:ext>
            </a:extLst>
          </p:cNvPr>
          <p:cNvSpPr>
            <a:spLocks noMove="1" noResize="1"/>
          </p:cNvSpPr>
          <p:nvPr/>
        </p:nvSpPr>
        <p:spPr>
          <a:xfrm rot="2635200">
            <a:off x="3042437" y="2738155"/>
            <a:ext cx="3457800" cy="9223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2E896F32-451E-4337-B354-A60CBEFB6A83}"/>
              </a:ext>
            </a:extLst>
          </p:cNvPr>
          <p:cNvSpPr>
            <a:spLocks noMove="1" noResize="1"/>
          </p:cNvSpPr>
          <p:nvPr/>
        </p:nvSpPr>
        <p:spPr>
          <a:xfrm rot="2635200">
            <a:off x="938742" y="1037111"/>
            <a:ext cx="2588760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0088534E-FCE8-411B-A7A8-DFEF4088B8F0}"/>
              </a:ext>
            </a:extLst>
          </p:cNvPr>
          <p:cNvSpPr>
            <a:spLocks noMove="1" noResize="1"/>
          </p:cNvSpPr>
          <p:nvPr/>
        </p:nvSpPr>
        <p:spPr>
          <a:xfrm rot="2635200">
            <a:off x="-1083188" y="5091030"/>
            <a:ext cx="2588760" cy="512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D99AE">
              <a:alpha val="10000"/>
            </a:srgbClr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2FC8447-BEB6-4304-A94B-27AAF0A03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00" y="46800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FBEC272-A221-47B0-909A-D8E5BC2DA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000" y="1800000"/>
            <a:ext cx="907200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7908DDD-3DAA-4AC4-9F65-F88AA72D66F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2680" y="516600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ct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B6851D3-E53E-4599-80FC-23DAEE76A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600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ru-RU" sz="1400" kern="1200">
                <a:latin typeface="Noto Sans" pitchFamily="34"/>
                <a:ea typeface="Noto Sans CJK SC" pitchFamily="2"/>
                <a:cs typeface="Noto Sans Devanagari" pitchFamily="2"/>
              </a:defRPr>
            </a:lvl1pPr>
          </a:lstStyle>
          <a:p>
            <a:pPr lvl="0"/>
            <a:fld id="{4C779285-E19B-4FD6-B062-5982CC3B1EC6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hangingPunct="0">
        <a:tabLst/>
        <a:defRPr lang="ru-RU" sz="4400" b="1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</p:titleStyle>
    <p:bodyStyle>
      <a:lvl1pPr marL="0" marR="0" indent="0" rtl="0" hangingPunct="0">
        <a:spcBef>
          <a:spcPts val="1417"/>
        </a:spcBef>
        <a:spcAft>
          <a:spcPts val="0"/>
        </a:spcAft>
        <a:tabLst/>
        <a:defRPr lang="ru-RU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E10B2-1F0C-4B29-AEE4-C4D5ED2065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0000" y="4233600"/>
            <a:ext cx="7020000" cy="756000"/>
          </a:xfrm>
        </p:spPr>
        <p:txBody>
          <a:bodyPr vert="horz"/>
          <a:lstStyle/>
          <a:p>
            <a:pPr lvl="0" algn="l"/>
            <a:r>
              <a:rPr lang="ru-RU"/>
              <a:t>Lua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CDDD0C-3220-47C5-9F84-AC394BBEE76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60000" y="5091120"/>
            <a:ext cx="7020000" cy="360000"/>
          </a:xfrm>
        </p:spPr>
        <p:txBody>
          <a:bodyPr vert="horz" anchor="ctr">
            <a:noAutofit/>
          </a:bodyPr>
          <a:lstStyle/>
          <a:p>
            <a:pPr lvl="0" algn="l"/>
            <a:r>
              <a:rPr lang="ru-RU" sz="2400" dirty="0"/>
              <a:t>Multi-</a:t>
            </a:r>
            <a:r>
              <a:rPr lang="ru-RU" sz="2400" dirty="0" err="1"/>
              <a:t>paradigm</a:t>
            </a:r>
            <a:r>
              <a:rPr lang="ru-RU" sz="2400" dirty="0"/>
              <a:t> </a:t>
            </a:r>
            <a:r>
              <a:rPr lang="ru-RU" sz="2400" dirty="0" err="1"/>
              <a:t>programming</a:t>
            </a:r>
            <a:r>
              <a:rPr lang="ru-RU" sz="2400" dirty="0"/>
              <a:t> </a:t>
            </a:r>
            <a:r>
              <a:rPr lang="ru-RU" sz="2400" dirty="0" err="1"/>
              <a:t>language</a:t>
            </a:r>
            <a:endParaRPr lang="ru-RU" sz="2400" dirty="0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A9378923-9890-47C3-A94D-CCCD3E21A92A}"/>
              </a:ext>
            </a:extLst>
          </p:cNvPr>
          <p:cNvSpPr/>
          <p:nvPr/>
        </p:nvSpPr>
        <p:spPr>
          <a:xfrm>
            <a:off x="7740000" y="4860000"/>
            <a:ext cx="90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09664CBF-C2EF-4CB6-801A-77A91BA93A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80000" y="4320000"/>
            <a:ext cx="1217880" cy="121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AD7A4-62BC-47FC-8F79-F2D546D435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ru-RU"/>
              <a:t>Overview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D4F255-912F-44DD-A48F-D8141068AE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000" y="1800000"/>
            <a:ext cx="9432000" cy="3288239"/>
          </a:xfrm>
        </p:spPr>
        <p:txBody>
          <a:bodyPr vert="horz"/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ru-RU" sz="2400" dirty="0" err="1"/>
              <a:t>Lua</a:t>
            </a:r>
            <a:r>
              <a:rPr lang="ru-RU" sz="2400" dirty="0"/>
              <a:t> </a:t>
            </a:r>
            <a:r>
              <a:rPr lang="ru-RU" sz="2400" dirty="0" err="1"/>
              <a:t>is</a:t>
            </a:r>
            <a:r>
              <a:rPr lang="ru-RU" sz="2400" dirty="0"/>
              <a:t> a </a:t>
            </a:r>
            <a:r>
              <a:rPr lang="ru-RU" sz="2400" dirty="0" err="1"/>
              <a:t>simple</a:t>
            </a:r>
            <a:r>
              <a:rPr lang="ru-RU" sz="2400" dirty="0"/>
              <a:t>, </a:t>
            </a:r>
            <a:r>
              <a:rPr lang="ru-RU" sz="2400" dirty="0" err="1"/>
              <a:t>lightweight</a:t>
            </a:r>
            <a:r>
              <a:rPr lang="ru-RU" sz="2400" dirty="0"/>
              <a:t>, </a:t>
            </a:r>
            <a:r>
              <a:rPr lang="ru-RU" sz="2400" dirty="0" err="1"/>
              <a:t>embeddable</a:t>
            </a:r>
            <a:r>
              <a:rPr lang="ru-RU" sz="2400" dirty="0"/>
              <a:t> </a:t>
            </a:r>
            <a:r>
              <a:rPr lang="ru-RU" sz="2400" dirty="0" err="1"/>
              <a:t>scripting</a:t>
            </a:r>
            <a:r>
              <a:rPr lang="ru-RU" sz="2400" dirty="0"/>
              <a:t> </a:t>
            </a:r>
            <a:r>
              <a:rPr lang="ru-RU" sz="2400" dirty="0" err="1"/>
              <a:t>language</a:t>
            </a:r>
            <a:r>
              <a:rPr lang="ru-RU" sz="2400" dirty="0"/>
              <a:t>.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ru-RU" sz="2400" dirty="0" err="1"/>
              <a:t>Often</a:t>
            </a:r>
            <a:r>
              <a:rPr lang="ru-RU" sz="2400" dirty="0"/>
              <a:t> </a:t>
            </a:r>
            <a:r>
              <a:rPr lang="ru-RU" sz="2400" dirty="0" err="1"/>
              <a:t>used</a:t>
            </a:r>
            <a:r>
              <a:rPr lang="ru-RU" sz="2400" dirty="0"/>
              <a:t> </a:t>
            </a:r>
            <a:r>
              <a:rPr lang="ru-RU" sz="2400" dirty="0" err="1"/>
              <a:t>in</a:t>
            </a:r>
            <a:r>
              <a:rPr lang="ru-RU" sz="2400" dirty="0"/>
              <a:t> </a:t>
            </a:r>
            <a:r>
              <a:rPr lang="ru-RU" sz="2400" dirty="0" err="1"/>
              <a:t>game</a:t>
            </a:r>
            <a:r>
              <a:rPr lang="ru-RU" sz="2400" dirty="0"/>
              <a:t> </a:t>
            </a:r>
            <a:r>
              <a:rPr lang="ru-RU" sz="2400" dirty="0" err="1"/>
              <a:t>development</a:t>
            </a:r>
            <a:r>
              <a:rPr lang="ru-RU" sz="2400" dirty="0"/>
              <a:t>, </a:t>
            </a:r>
            <a:r>
              <a:rPr lang="ru-RU" sz="2400" dirty="0" err="1"/>
              <a:t>embedded</a:t>
            </a:r>
            <a:r>
              <a:rPr lang="ru-RU" sz="2400" dirty="0"/>
              <a:t> </a:t>
            </a:r>
            <a:r>
              <a:rPr lang="ru-RU" sz="2400" dirty="0" err="1"/>
              <a:t>systems</a:t>
            </a:r>
            <a:r>
              <a:rPr lang="ru-RU" sz="2400" dirty="0"/>
              <a:t>, </a:t>
            </a:r>
            <a:r>
              <a:rPr lang="ru-RU" sz="2400" dirty="0" err="1"/>
              <a:t>etc</a:t>
            </a:r>
            <a:r>
              <a:rPr lang="ru-RU" sz="2400" dirty="0"/>
              <a:t>.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ru-RU" sz="2400" dirty="0" err="1"/>
              <a:t>Interpreted</a:t>
            </a:r>
            <a:r>
              <a:rPr lang="ru-RU" sz="2400" dirty="0"/>
              <a:t> </a:t>
            </a:r>
            <a:r>
              <a:rPr lang="ru-RU" sz="2400" dirty="0" err="1"/>
              <a:t>open</a:t>
            </a:r>
            <a:r>
              <a:rPr lang="ru-RU" sz="2400" dirty="0"/>
              <a:t> </a:t>
            </a:r>
            <a:r>
              <a:rPr lang="ru-RU" sz="2400" dirty="0" err="1"/>
              <a:t>source</a:t>
            </a:r>
            <a:r>
              <a:rPr lang="ru-RU" sz="2400" dirty="0"/>
              <a:t> </a:t>
            </a:r>
            <a:r>
              <a:rPr lang="ru-RU" sz="2400" dirty="0" err="1"/>
              <a:t>language</a:t>
            </a:r>
            <a:r>
              <a:rPr lang="ru-RU" sz="2400" dirty="0"/>
              <a:t>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D0239DF-D2DA-4A7A-83E4-1DCF4C7C96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0000" y="3409920"/>
            <a:ext cx="3960000" cy="225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1C73B-D6C2-4478-AD5B-1507B9324E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>
              <a:spcBef>
                <a:spcPts val="1191"/>
              </a:spcBef>
              <a:spcAft>
                <a:spcPts val="992"/>
              </a:spcAft>
            </a:pPr>
            <a:r>
              <a:rPr lang="ru-RU"/>
              <a:t>History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9C9182-F1AC-4115-B625-798D81EA08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000" y="1800000"/>
            <a:ext cx="4426920" cy="1568160"/>
          </a:xfrm>
        </p:spPr>
        <p:txBody>
          <a:bodyPr vert="horz"/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ru-RU" sz="2200"/>
              <a:t>Lua was created in 1993 by Roberto Ierusalimschy, Luiz Henrique de Figueiredo and Waldemar Celes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B5BFF80-9F8F-479A-919B-59168CE1521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65160" y="1646640"/>
            <a:ext cx="2649600" cy="328823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D4A2F-B22A-404B-B2F1-02E491F199C3}"/>
              </a:ext>
            </a:extLst>
          </p:cNvPr>
          <p:cNvSpPr txBox="1"/>
          <p:nvPr/>
        </p:nvSpPr>
        <p:spPr>
          <a:xfrm>
            <a:off x="6300000" y="4886640"/>
            <a:ext cx="2880000" cy="873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ru-RU" sz="1400" b="1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Roberto Ierusalimschy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endParaRPr lang="ru-RU" sz="1000" b="1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737DA8F-2D6A-4642-92CC-00A2800952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000" y="3517559"/>
            <a:ext cx="5112000" cy="1882440"/>
          </a:xfrm>
        </p:spPr>
        <p:txBody>
          <a:bodyPr vert="horz"/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ru-RU" sz="2200" dirty="0" err="1"/>
              <a:t>Lua's</a:t>
            </a:r>
            <a:r>
              <a:rPr lang="ru-RU" sz="2200" dirty="0"/>
              <a:t> </a:t>
            </a:r>
            <a:r>
              <a:rPr lang="ru-RU" sz="2200" dirty="0" err="1"/>
              <a:t>predecessors</a:t>
            </a:r>
            <a:r>
              <a:rPr lang="ru-RU" sz="2200" dirty="0"/>
              <a:t> </a:t>
            </a:r>
            <a:r>
              <a:rPr lang="ru-RU" sz="2200" dirty="0" err="1"/>
              <a:t>were</a:t>
            </a:r>
            <a:r>
              <a:rPr lang="ru-RU" sz="2200" dirty="0"/>
              <a:t> </a:t>
            </a:r>
            <a:r>
              <a:rPr lang="ru-RU" sz="2200" dirty="0" err="1"/>
              <a:t>the</a:t>
            </a:r>
            <a:r>
              <a:rPr lang="ru-RU" sz="2200" dirty="0"/>
              <a:t> </a:t>
            </a:r>
            <a:r>
              <a:rPr lang="ru-RU" sz="2200" dirty="0" err="1"/>
              <a:t>data-description</a:t>
            </a:r>
            <a:r>
              <a:rPr lang="ru-RU" sz="2200" dirty="0"/>
              <a:t>/</a:t>
            </a:r>
            <a:r>
              <a:rPr lang="ru-RU" sz="2200" dirty="0" err="1"/>
              <a:t>configuration</a:t>
            </a:r>
            <a:r>
              <a:rPr lang="ru-RU" sz="2200" dirty="0"/>
              <a:t> </a:t>
            </a:r>
            <a:r>
              <a:rPr lang="ru-RU" sz="2200" dirty="0" err="1"/>
              <a:t>languages</a:t>
            </a:r>
            <a:r>
              <a:rPr lang="ru-RU" sz="2200" dirty="0"/>
              <a:t> Simple Object Language (SOL) </a:t>
            </a:r>
            <a:r>
              <a:rPr lang="ru-RU" sz="2200" dirty="0" err="1"/>
              <a:t>and</a:t>
            </a:r>
            <a:r>
              <a:rPr lang="ru-RU" sz="2200" dirty="0"/>
              <a:t> </a:t>
            </a:r>
            <a:r>
              <a:rPr lang="ru-RU" sz="2200" dirty="0" err="1"/>
              <a:t>data-entry</a:t>
            </a:r>
            <a:r>
              <a:rPr lang="ru-RU" sz="2200" dirty="0"/>
              <a:t> </a:t>
            </a:r>
            <a:r>
              <a:rPr lang="ru-RU" sz="2200" dirty="0" err="1"/>
              <a:t>language</a:t>
            </a:r>
            <a:r>
              <a:rPr lang="ru-RU" sz="2200" dirty="0"/>
              <a:t> (DEL)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86B59-8654-4F42-968E-10A8CCE958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000" y="468000"/>
            <a:ext cx="9072000" cy="946440"/>
          </a:xfrm>
        </p:spPr>
        <p:txBody>
          <a:bodyPr vert="horz"/>
          <a:lstStyle/>
          <a:p>
            <a:pPr lvl="0"/>
            <a:r>
              <a:rPr lang="ru-RU"/>
              <a:t>Key features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5E8DBBB-CF52-462B-9A74-01A46D7575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60000" y="1800000"/>
            <a:ext cx="1080000" cy="102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490D03BA-51A8-45CD-83AD-ECAF18C3E61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46760" y="2262240"/>
            <a:ext cx="1080000" cy="102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1AA44E05-1918-4B6A-9148-C783EE0FDF8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60000" y="2823480"/>
            <a:ext cx="986760" cy="9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2BEF3122-C808-43FF-BCF2-63D96BD7553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762760" y="3321000"/>
            <a:ext cx="864000" cy="8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053F1286-A60C-4CB0-97D9-03523A474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560000" y="3846960"/>
            <a:ext cx="986760" cy="9352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3FE5B9-793E-46AD-B30E-4AB4746D06A5}"/>
              </a:ext>
            </a:extLst>
          </p:cNvPr>
          <p:cNvSpPr txBox="1"/>
          <p:nvPr/>
        </p:nvSpPr>
        <p:spPr>
          <a:xfrm>
            <a:off x="360000" y="1667160"/>
            <a:ext cx="9720000" cy="471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200" b="1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Lightweight</a:t>
            </a:r>
            <a:r>
              <a:rPr lang="ru-RU" sz="22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: Small footprint (about 1MB in size)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8F4BE-EA21-46DA-9330-3535650338D7}"/>
              </a:ext>
            </a:extLst>
          </p:cNvPr>
          <p:cNvSpPr txBox="1"/>
          <p:nvPr/>
        </p:nvSpPr>
        <p:spPr>
          <a:xfrm>
            <a:off x="360000" y="2442240"/>
            <a:ext cx="9509040" cy="471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200" b="1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Fast</a:t>
            </a:r>
            <a:r>
              <a:rPr lang="ru-RU" sz="22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: Efficient performance, esp. with LuaJIT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BD80F-81F7-4882-BA15-DDAA29A0FEF0}"/>
              </a:ext>
            </a:extLst>
          </p:cNvPr>
          <p:cNvSpPr txBox="1"/>
          <p:nvPr/>
        </p:nvSpPr>
        <p:spPr>
          <a:xfrm>
            <a:off x="360000" y="3128400"/>
            <a:ext cx="7200000" cy="471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200" b="1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Embeddable</a:t>
            </a:r>
            <a:r>
              <a:rPr lang="ru-RU" sz="22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: Easily integrated into other languages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CC539-E4FC-4E01-B002-3F2DF29615B2}"/>
              </a:ext>
            </a:extLst>
          </p:cNvPr>
          <p:cNvSpPr txBox="1"/>
          <p:nvPr/>
        </p:nvSpPr>
        <p:spPr>
          <a:xfrm>
            <a:off x="360000" y="3835080"/>
            <a:ext cx="7551720" cy="4914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200" b="1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Simple</a:t>
            </a:r>
            <a:r>
              <a:rPr lang="ru-RU" sz="22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: Easy to learn and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12F8F0-B777-440B-A2DA-5A87C702B53A}"/>
              </a:ext>
            </a:extLst>
          </p:cNvPr>
          <p:cNvSpPr txBox="1"/>
          <p:nvPr/>
        </p:nvSpPr>
        <p:spPr>
          <a:xfrm>
            <a:off x="345240" y="4500000"/>
            <a:ext cx="5594759" cy="531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200" b="1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Portable</a:t>
            </a:r>
            <a:r>
              <a:rPr lang="ru-RU" sz="2200" b="0" i="0" u="none" strike="noStrike" kern="1200" cap="none">
                <a:ln>
                  <a:noFill/>
                </a:ln>
                <a:latin typeface="Noto Sans" pitchFamily="34"/>
                <a:ea typeface="Noto Sans CJK SC" pitchFamily="2"/>
                <a:cs typeface="Noto Sans Devanagari" pitchFamily="2"/>
              </a:rPr>
              <a:t>: Runs on virtually any platform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B3A1A-A575-411E-A3C4-E6899440A5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000" y="180000"/>
            <a:ext cx="9072000" cy="946440"/>
          </a:xfrm>
        </p:spPr>
        <p:txBody>
          <a:bodyPr vert="horz"/>
          <a:lstStyle/>
          <a:p>
            <a:pPr lvl="0"/>
            <a:r>
              <a:rPr lang="ru-RU"/>
              <a:t>Example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EA0583-4882-4788-BF4C-F807BF3D76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60000" y="1260000"/>
            <a:ext cx="5760000" cy="4140000"/>
          </a:xfrm>
        </p:spPr>
        <p:txBody>
          <a:bodyPr vert="horz"/>
          <a:lstStyle/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--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defines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 a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factorial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function</a:t>
            </a:r>
            <a:endParaRPr lang="ru-RU" sz="1400" dirty="0">
              <a:latin typeface="Source Code Pro" pitchFamily="33"/>
              <a:cs typeface="Liberation Mono" pitchFamily="49"/>
            </a:endParaRP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function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fact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 (n)</a:t>
            </a: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 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if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 n == 0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then</a:t>
            </a:r>
            <a:endParaRPr lang="ru-RU" sz="1400" dirty="0">
              <a:latin typeface="Source Code Pro" pitchFamily="33"/>
              <a:cs typeface="Liberation Mono" pitchFamily="49"/>
            </a:endParaRP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   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return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 1</a:t>
            </a: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 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else</a:t>
            </a:r>
            <a:endParaRPr lang="ru-RU" sz="1400" dirty="0">
              <a:latin typeface="Source Code Pro" pitchFamily="33"/>
              <a:cs typeface="Liberation Mono" pitchFamily="49"/>
            </a:endParaRP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   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return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 n *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fact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(n-1)</a:t>
            </a: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 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end</a:t>
            </a:r>
            <a:endParaRPr lang="ru-RU" sz="1400" dirty="0">
              <a:latin typeface="Source Code Pro" pitchFamily="33"/>
              <a:cs typeface="Liberation Mono" pitchFamily="49"/>
            </a:endParaRP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end</a:t>
            </a:r>
            <a:endParaRPr lang="ru-RU" sz="1400" dirty="0">
              <a:latin typeface="Source Code Pro" pitchFamily="33"/>
              <a:cs typeface="Liberation Mono" pitchFamily="49"/>
            </a:endParaRP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print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("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enter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 a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number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:")</a:t>
            </a: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a =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io.read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("*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number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")        --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read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 a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number</a:t>
            </a:r>
            <a:endParaRPr lang="ru-RU" sz="1400" dirty="0">
              <a:latin typeface="Source Code Pro" pitchFamily="33"/>
              <a:cs typeface="Liberation Mono" pitchFamily="49"/>
            </a:endParaRPr>
          </a:p>
          <a:p>
            <a:pPr lvl="0" algn="l">
              <a:spcBef>
                <a:spcPts val="1200"/>
              </a:spcBef>
            </a:pPr>
            <a:r>
              <a:rPr lang="ru-RU" sz="1400" dirty="0">
                <a:latin typeface="Source Code Pro" pitchFamily="33"/>
                <a:cs typeface="Liberation Mono" pitchFamily="49"/>
              </a:rPr>
              <a:t>    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print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(</a:t>
            </a:r>
            <a:r>
              <a:rPr lang="ru-RU" sz="1400" dirty="0" err="1">
                <a:latin typeface="Source Code Pro" pitchFamily="33"/>
                <a:cs typeface="Liberation Mono" pitchFamily="49"/>
              </a:rPr>
              <a:t>fact</a:t>
            </a:r>
            <a:r>
              <a:rPr lang="ru-RU" sz="1400" dirty="0">
                <a:latin typeface="Source Code Pro" pitchFamily="33"/>
                <a:cs typeface="Liberation Mono" pitchFamily="49"/>
              </a:rPr>
              <a:t>(a))</a:t>
            </a: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4E81CFAB-00D9-477B-9C8E-7EB34B8F9288}"/>
              </a:ext>
            </a:extLst>
          </p:cNvPr>
          <p:cNvSpPr/>
          <p:nvPr/>
        </p:nvSpPr>
        <p:spPr>
          <a:xfrm>
            <a:off x="1800000" y="1080000"/>
            <a:ext cx="6300000" cy="43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Noto Sans" pitchFamily="34"/>
              <a:ea typeface="Noto Sans CJK SC" pitchFamily="2"/>
              <a:cs typeface="Noto Sans Devanagari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7C529-AD04-4D66-8A4C-2F0C6B0D6A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ru-RU"/>
              <a:t>Embedded Lua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FD9160E4-660E-4306-92E6-9923812C32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897920"/>
            <a:ext cx="2502720" cy="98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C0A4DB67-FD4A-4C53-AEB2-56860241A32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472520" y="1800000"/>
            <a:ext cx="1347480" cy="134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AEDDCFDC-C113-4AC8-8817-93F6DE9A8E9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40000" y="3368160"/>
            <a:ext cx="2880000" cy="184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4DC70824-68F4-4FFA-9671-D4B897411C0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328640" y="1800000"/>
            <a:ext cx="1431359" cy="143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05005A39-5D13-478F-A4C3-EEE5A3516F0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864120" y="3420000"/>
            <a:ext cx="3035880" cy="170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>
            <a:extLst>
              <a:ext uri="{FF2B5EF4-FFF2-40B4-BE49-F238E27FC236}">
                <a16:creationId xmlns:a16="http://schemas.microsoft.com/office/drawing/2014/main" id="{923CB909-0760-487D-8417-39F3A37404A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960000" y="3359520"/>
            <a:ext cx="2369880" cy="2040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99422-6BDA-419B-919A-AD405D81EB6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ru-RU"/>
              <a:t>Embedded Lua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CA797430-4424-403F-A6C6-6F72BD806B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0000" y="1707120"/>
            <a:ext cx="1260000" cy="13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24359765-8646-412F-A323-B3380D831D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6680" y="3517559"/>
            <a:ext cx="262332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6DB1397D-AF0F-44AF-82CB-FA3CB0634AA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840000" y="3512520"/>
            <a:ext cx="3035520" cy="170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D5638C9B-9A2B-4A7A-BD45-A8B326B7D1F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560000" y="1707480"/>
            <a:ext cx="1490760" cy="170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34111E57-BE75-4496-BF31-A0D44C170C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780000" y="3600000"/>
            <a:ext cx="2700000" cy="15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>
            <a:extLst>
              <a:ext uri="{FF2B5EF4-FFF2-40B4-BE49-F238E27FC236}">
                <a16:creationId xmlns:a16="http://schemas.microsoft.com/office/drawing/2014/main" id="{DB3EFE94-3972-46C3-AAC2-C651AC1682F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320000" y="1800000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8C2B8-A394-4003-8CB3-AACF84F3DB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ru-RU" dirty="0" err="1"/>
              <a:t>Lua</a:t>
            </a:r>
            <a:r>
              <a:rPr lang="ru-RU" dirty="0"/>
              <a:t> </a:t>
            </a:r>
            <a:r>
              <a:rPr lang="ru-RU" dirty="0" err="1"/>
              <a:t>Comparison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C9FB73-7DAA-44EE-9B6B-25243E339F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>
            <a:normAutofit/>
          </a:bodyPr>
          <a:lstStyle/>
          <a:p>
            <a:pPr marL="285750" lvl="0" indent="-285750">
              <a:buSzPct val="100000"/>
              <a:buFont typeface="Arial" panose="020B0604020202020204" pitchFamily="34" charset="0"/>
              <a:buChar char="•"/>
            </a:pPr>
            <a:r>
              <a:rPr lang="ru-RU" sz="2000" dirty="0"/>
              <a:t>Python: More </a:t>
            </a:r>
            <a:r>
              <a:rPr lang="ru-RU" sz="2000" dirty="0" err="1"/>
              <a:t>features</a:t>
            </a:r>
            <a:r>
              <a:rPr lang="ru-RU" sz="2000" dirty="0"/>
              <a:t>, </a:t>
            </a:r>
            <a:r>
              <a:rPr lang="ru-RU" sz="2000" dirty="0" err="1"/>
              <a:t>but</a:t>
            </a:r>
            <a:r>
              <a:rPr lang="ru-RU" sz="2000" dirty="0"/>
              <a:t> </a:t>
            </a:r>
            <a:r>
              <a:rPr lang="ru-RU" sz="2000" dirty="0" err="1"/>
              <a:t>heavier</a:t>
            </a:r>
            <a:r>
              <a:rPr lang="ru-RU" sz="2000" dirty="0"/>
              <a:t> </a:t>
            </a:r>
            <a:r>
              <a:rPr lang="ru-RU" sz="2000" dirty="0" err="1"/>
              <a:t>and</a:t>
            </a:r>
            <a:r>
              <a:rPr lang="ru-RU" sz="2000" dirty="0"/>
              <a:t> </a:t>
            </a:r>
            <a:r>
              <a:rPr lang="ru-RU" sz="2000" dirty="0" err="1"/>
              <a:t>slower</a:t>
            </a:r>
            <a:endParaRPr lang="ru-RU" sz="2000" dirty="0"/>
          </a:p>
          <a:p>
            <a:pPr marL="285750" lvl="0" indent="-285750">
              <a:buSzPct val="100000"/>
              <a:buFont typeface="Arial" panose="020B0604020202020204" pitchFamily="34" charset="0"/>
              <a:buChar char="•"/>
            </a:pPr>
            <a:r>
              <a:rPr lang="ru-RU" sz="2000" dirty="0"/>
              <a:t>JavaScript: Web-</a:t>
            </a:r>
            <a:r>
              <a:rPr lang="ru-RU" sz="2000" dirty="0" err="1"/>
              <a:t>focused</a:t>
            </a:r>
            <a:r>
              <a:rPr lang="ru-RU" sz="2000" dirty="0"/>
              <a:t>, </a:t>
            </a:r>
            <a:r>
              <a:rPr lang="ru-RU" sz="2000" dirty="0" err="1"/>
              <a:t>not</a:t>
            </a:r>
            <a:r>
              <a:rPr lang="ru-RU" sz="2000" dirty="0"/>
              <a:t> </a:t>
            </a:r>
            <a:r>
              <a:rPr lang="ru-RU" sz="2000" dirty="0" err="1"/>
              <a:t>as</a:t>
            </a:r>
            <a:r>
              <a:rPr lang="ru-RU" sz="2000" dirty="0"/>
              <a:t> </a:t>
            </a:r>
            <a:r>
              <a:rPr lang="ru-RU" sz="2000" dirty="0" err="1"/>
              <a:t>lightweight</a:t>
            </a:r>
            <a:r>
              <a:rPr lang="ru-RU" sz="2000" dirty="0"/>
              <a:t> </a:t>
            </a:r>
            <a:r>
              <a:rPr lang="ru-RU" sz="2000" dirty="0" err="1"/>
              <a:t>or</a:t>
            </a:r>
            <a:r>
              <a:rPr lang="ru-RU" sz="2000" dirty="0"/>
              <a:t> </a:t>
            </a:r>
            <a:r>
              <a:rPr lang="ru-RU" sz="2000" dirty="0" err="1"/>
              <a:t>embeddable</a:t>
            </a:r>
            <a:endParaRPr lang="ru-RU" sz="2000" dirty="0"/>
          </a:p>
          <a:p>
            <a:pPr marL="285750" lvl="0" indent="-285750">
              <a:buSzPct val="100000"/>
              <a:buFont typeface="Arial" panose="020B0604020202020204" pitchFamily="34" charset="0"/>
              <a:buChar char="•"/>
            </a:pPr>
            <a:r>
              <a:rPr lang="ru-RU" sz="2000" dirty="0" err="1"/>
              <a:t>Lua</a:t>
            </a:r>
            <a:r>
              <a:rPr lang="ru-RU" sz="2000" dirty="0"/>
              <a:t>: </a:t>
            </a:r>
            <a:r>
              <a:rPr lang="ru-RU" sz="2000" dirty="0" err="1"/>
              <a:t>Minimalistic</a:t>
            </a:r>
            <a:r>
              <a:rPr lang="ru-RU" sz="2000" dirty="0"/>
              <a:t>, </a:t>
            </a:r>
            <a:r>
              <a:rPr lang="ru-RU" sz="2000" dirty="0" err="1"/>
              <a:t>fast</a:t>
            </a:r>
            <a:r>
              <a:rPr lang="ru-RU" sz="2000" dirty="0"/>
              <a:t>, </a:t>
            </a:r>
            <a:r>
              <a:rPr lang="ru-RU" sz="2000" dirty="0" err="1"/>
              <a:t>and</a:t>
            </a:r>
            <a:r>
              <a:rPr lang="ru-RU" sz="2000" dirty="0"/>
              <a:t> </a:t>
            </a:r>
            <a:r>
              <a:rPr lang="ru-RU" sz="2000" dirty="0" err="1"/>
              <a:t>embeddable</a:t>
            </a:r>
            <a:endParaRPr lang="ru-RU" sz="2000" dirty="0"/>
          </a:p>
          <a:p>
            <a:pPr marL="285750" lvl="0" indent="-285750">
              <a:buSzPct val="100000"/>
              <a:buFont typeface="Arial" panose="020B0604020202020204" pitchFamily="34" charset="0"/>
              <a:buChar char="•"/>
            </a:pPr>
            <a:endParaRPr lang="ru-RU" sz="2000" dirty="0"/>
          </a:p>
          <a:p>
            <a:pPr lvl="0">
              <a:buSzPct val="100000"/>
            </a:pPr>
            <a:r>
              <a:rPr lang="ru-RU" sz="2000" dirty="0" err="1"/>
              <a:t>When</a:t>
            </a:r>
            <a:r>
              <a:rPr lang="ru-RU" sz="2000" dirty="0"/>
              <a:t> </a:t>
            </a:r>
            <a:r>
              <a:rPr lang="ru-RU" sz="2000" dirty="0" err="1"/>
              <a:t>to</a:t>
            </a:r>
            <a:r>
              <a:rPr lang="ru-RU" sz="2000" dirty="0"/>
              <a:t> </a:t>
            </a:r>
            <a:r>
              <a:rPr lang="ru-RU" sz="2000" dirty="0" err="1"/>
              <a:t>Use</a:t>
            </a:r>
            <a:r>
              <a:rPr lang="ru-RU" sz="2000" dirty="0"/>
              <a:t> </a:t>
            </a:r>
            <a:r>
              <a:rPr lang="ru-RU" sz="2000" dirty="0" err="1"/>
              <a:t>Lua</a:t>
            </a:r>
            <a:r>
              <a:rPr lang="ru-RU" sz="2000" dirty="0"/>
              <a:t>:</a:t>
            </a:r>
          </a:p>
          <a:p>
            <a:pPr marL="285750" lvl="0" indent="-285750">
              <a:buSzPct val="100000"/>
              <a:buFont typeface="Arial" panose="020B0604020202020204" pitchFamily="34" charset="0"/>
              <a:buChar char="•"/>
            </a:pPr>
            <a:r>
              <a:rPr lang="ru-RU" sz="2000" dirty="0" err="1"/>
              <a:t>When</a:t>
            </a:r>
            <a:r>
              <a:rPr lang="ru-RU" sz="2000" dirty="0"/>
              <a:t> </a:t>
            </a:r>
            <a:r>
              <a:rPr lang="ru-RU" sz="2000" dirty="0" err="1"/>
              <a:t>performance</a:t>
            </a:r>
            <a:r>
              <a:rPr lang="ru-RU" sz="2000" dirty="0"/>
              <a:t> </a:t>
            </a:r>
            <a:r>
              <a:rPr lang="ru-RU" sz="2000" dirty="0" err="1"/>
              <a:t>and</a:t>
            </a:r>
            <a:r>
              <a:rPr lang="ru-RU" sz="2000" dirty="0"/>
              <a:t> </a:t>
            </a:r>
            <a:r>
              <a:rPr lang="ru-RU" sz="2000" dirty="0" err="1"/>
              <a:t>size</a:t>
            </a:r>
            <a:r>
              <a:rPr lang="ru-RU" sz="2000" dirty="0"/>
              <a:t> </a:t>
            </a:r>
            <a:r>
              <a:rPr lang="ru-RU" sz="2000" dirty="0" err="1"/>
              <a:t>matter</a:t>
            </a:r>
            <a:endParaRPr lang="ru-RU" sz="2000" dirty="0"/>
          </a:p>
          <a:p>
            <a:pPr marL="285750" lvl="0" indent="-285750">
              <a:buSzPct val="100000"/>
              <a:buFont typeface="Arial" panose="020B0604020202020204" pitchFamily="34" charset="0"/>
              <a:buChar char="•"/>
            </a:pPr>
            <a:r>
              <a:rPr lang="ru-RU" sz="2000" dirty="0"/>
              <a:t>For </a:t>
            </a:r>
            <a:r>
              <a:rPr lang="ru-RU" sz="2000" dirty="0" err="1"/>
              <a:t>embedding</a:t>
            </a:r>
            <a:r>
              <a:rPr lang="ru-RU" sz="2000" dirty="0"/>
              <a:t> </a:t>
            </a:r>
            <a:r>
              <a:rPr lang="ru-RU" sz="2000" dirty="0" err="1"/>
              <a:t>in</a:t>
            </a:r>
            <a:r>
              <a:rPr lang="ru-RU" sz="2000" dirty="0"/>
              <a:t> </a:t>
            </a:r>
            <a:r>
              <a:rPr lang="ru-RU" sz="2000" dirty="0" err="1"/>
              <a:t>applications</a:t>
            </a:r>
            <a:endParaRPr lang="ru-RU" sz="2000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EE7B46A-7A61-40B4-9A24-001AFBF92F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40000" y="3600000"/>
            <a:ext cx="1577880" cy="157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05636-BF1F-4439-BFCD-AAA88C677F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000" y="2340000"/>
            <a:ext cx="8280000" cy="946440"/>
          </a:xfrm>
        </p:spPr>
        <p:txBody>
          <a:bodyPr vert="horz"/>
          <a:lstStyle/>
          <a:p>
            <a:pPr lvl="0"/>
            <a:r>
              <a:rPr lang="ru-RU" u="none"/>
              <a:t>Thank you for your attention.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ey-Elegant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able of Content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 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ullet 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 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ullet 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Jigsaw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 3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Imag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236</Words>
  <Application>Microsoft Office PowerPoint</Application>
  <PresentationFormat>Широкоэкранный</PresentationFormat>
  <Paragraphs>48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9</vt:i4>
      </vt:variant>
    </vt:vector>
  </HeadingPairs>
  <TitlesOfParts>
    <vt:vector size="22" baseType="lpstr">
      <vt:lpstr>Arial</vt:lpstr>
      <vt:lpstr>Calibri</vt:lpstr>
      <vt:lpstr>Noto Sans</vt:lpstr>
      <vt:lpstr>Source Code Pro</vt:lpstr>
      <vt:lpstr>Grey-Elegant</vt:lpstr>
      <vt:lpstr>Table of Content</vt:lpstr>
      <vt:lpstr>Content 1</vt:lpstr>
      <vt:lpstr>Bullet 1</vt:lpstr>
      <vt:lpstr>Content 2</vt:lpstr>
      <vt:lpstr>Bullet 2</vt:lpstr>
      <vt:lpstr>Jigsaw</vt:lpstr>
      <vt:lpstr>Bullet 3</vt:lpstr>
      <vt:lpstr>Image</vt:lpstr>
      <vt:lpstr>Lua</vt:lpstr>
      <vt:lpstr>Overview</vt:lpstr>
      <vt:lpstr>History</vt:lpstr>
      <vt:lpstr>Key features</vt:lpstr>
      <vt:lpstr>Example</vt:lpstr>
      <vt:lpstr>Embedded Lua</vt:lpstr>
      <vt:lpstr>Embedded Lua</vt:lpstr>
      <vt:lpstr>Lua Comparison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Elegant</dc:title>
  <dc:creator>Mike Komi</dc:creator>
  <dc:description>Grey Elegant - LibreOffice Impress Template
                    by Ahmad Bayhaqi Saputra
This template is made as an answer to Indonesian LibreOffice Community and
Gimpscape ID's call-to-arms to contribute to the 10th anniversary of
LibreOffice celebration.
Content Material :
- icons,
  This template used icons from https://material.io and https://icons8.com/icons
- illustrations,
  This template used illustrations sourced at https://icons8.com/illustrations
- Photos,
  This template used photos sourced at https://unsplash.com
Credits:
This work is licensed under the Creative Commons Attribution-ShareAlike 4.0
International License by Ahmad Bayhaqi Saputra &lt;bayhaqisptr04@gmail.com&gt;.
To view a copy of this license, visit https://creativecommons.org/licenses/by-sa/4.0/legalcode
or send a letter to Creative Commons, PO Box 1866, Mountain View, CA 94042, USA.
Illustrations by Pixeltrue https://icons8.com/illustrations/author/5ec7b0e101d0360016f3d1b3 on icon8 (master slide "Table of content")
Photo by Dave Hoefler https://unsplash.com/fr/@iamthedave on Unsplash https://unsplash.com/fr/licence (slide 9)</dc:description>
  <cp:lastModifiedBy>Mike Komi</cp:lastModifiedBy>
  <cp:revision>6</cp:revision>
  <cp:lastPrinted>2025-03-24T02:05:47Z</cp:lastPrinted>
  <dcterms:created xsi:type="dcterms:W3CDTF">2025-03-24T01:07:27Z</dcterms:created>
  <dcterms:modified xsi:type="dcterms:W3CDTF">2025-03-24T22:25:56Z</dcterms:modified>
</cp:coreProperties>
</file>